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2CBC4-DB50-4BB1-84A6-1C1F870CA3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A465F-5FD1-4DB3-BBD9-8DBE2B8F4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3472A-4288-43A1-8AD4-556745344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1D46-C283-4503-BDF3-A69EC3FFE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91A65-F2CF-4999-A978-153D3AFC9E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83CC4-230D-4A73-8D84-50F10990E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635D7-BDE7-43D6-876C-2E64C54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AB31B-0908-4E0E-92CD-BFD953DC1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31FFA-9995-401B-9ADD-F18410730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8C3B3-0C1B-43A8-B723-DA5A07148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21C53-143B-4D6F-ACB6-3D16ABC105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CD5E86-71BA-4BA0-A7E7-4FDE83AB6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0%D1%80%D0%BC%D0%B8%D1%8F%20%D0%A0%D0%BE%D1%81%D1%81%D0%B8%D0%B8%20%D1%81%D1%82%D0%B8%D1%85%D0%B8&amp;fp=0&amp;img_url=http://cdn4.img22.rian.ru/images/91181/70/911817015.jpg&amp;pos=7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p=1&amp;text=%D0%B0%D1%80%D0%BC%D0%B8%D1%8F%20%D0%A0%D0%BE%D1%81%D1%81%D0%B8%D0%B8%20%D1%81%D1%82%D0%B8%D1%85%D0%B8&amp;fp=1&amp;img_url=http://img.nr2.ru/pict/arts1/28/47/284718.jpg&amp;pos=44&amp;uinfo=ww-1350-wh-660-fw-1125-fh-454-pd-1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1&amp;text=%D0%BF%D0%BE%D0%B6%D0%B0%D1%80%D0%BD%D0%B0%D1%8F%20%D0%BE%D1%85%D1%80%D0%B0%D0%BD%D0%B0&amp;fp=1&amp;img_url=http://izvestiaur.ru/upload/iblock/3c7/01.jpg&amp;pos=45&amp;uinfo=ww-1350-wh-660-fw-1125-fh-454-pd-1&amp;rpt=simage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text=%D0%BF%D0%BE%D0%B6%D0%B0%D1%80%D0%BD%D0%B0%D1%8F%20%D0%BE%D1%85%D1%80%D0%B0%D0%BD%D0%B0&amp;fp=0&amp;img_url=http://img.dni.ru/binaries/v2_articlepic/595885.jpg&amp;pos=28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text=%D0%BF%D0%BE%D0%BB%D0%B8%D1%86%D0%B8%D1%8F&amp;fp=0&amp;img_url=http://img.nr2.ru/pict/arts1/34/60/346034.jpg&amp;pos=2&amp;uinfo=ww-1350-wh-660-fw-1125-fh-454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text=%D0%BF%D0%BE%D0%BB%D0%B8%D1%86%D0%B8%D1%8F&amp;fp=0&amp;img_url=http://img01.rl0.ru/da2cb3cb39e52e651d8ee8b750dc1af7/432x288/www.trud.ru/userfiles/gallery/2e/b_2e98f619b9dc93c4b1cb3a6bb7c5b8db.jpg&amp;pos=8&amp;uinfo=ww-1350-wh-660-fw-1125-fh-454-pd-1&amp;rpt=sima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1%81%D0%BA%D0%BE%D1%80%D0%B0%D1%8F%20%D0%BC%D0%B5%D0%B4%D0%B8%D1%86%D0%B8%D0%BD%D1%81%D0%BA%D0%B0%D1%8F%20%D0%BF%D0%BE%D0%BC%D0%BE%D1%89%D1%8C&amp;fp=0&amp;img_url=http://www.odk.kz/uploads/images/8/b/8/5/61/b84da33471.jpg&amp;pos=19&amp;uinfo=ww-1350-wh-660-fw-1125-fh-454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text=%D1%81%D0%BA%D0%BE%D1%80%D0%B0%D1%8F%20%D0%BC%D0%B5%D0%B4%D0%B8%D1%86%D0%B8%D0%BD%D1%81%D0%BA%D0%B0%D1%8F%20%D0%BF%D0%BE%D0%BC%D0%BE%D1%89%D1%8C&amp;fp=0&amp;img_url=http://www.mk.ru/upload/iblock_mk/475/9a/f5/4a/DETAIL_PICTURE_604433.jpg&amp;pos=25&amp;uinfo=ww-1350-wh-660-fw-1125-fh-454-pd-1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7&amp;text=%D0%90%D0%B2%D0%B0%D1%80%D0%B8%D0%B9%D0%BD%D0%B0%D1%8F%20%D0%B3%D0%B0%D0%B7%D0%BE%D0%B2%D0%B0%D1%8F%20%D1%81%D0%BB%D1%83%D0%B6%D0%B1%D0%B0&amp;fp=7&amp;img_url=http://www.korkino74.ru/uploads/img_3057.jpg&amp;pos=215&amp;uinfo=ww-1350-wh-660-fw-1125-fh-454-pd-1&amp;rpt=simage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p=2&amp;text=%D0%90%D0%B2%D0%B0%D1%80%D0%B8%D0%B9%D0%BD%D0%B0%D1%8F%20%D0%B3%D0%B0%D0%B7%D0%BE%D0%B2%D0%B0%D1%8F%20%D1%81%D0%BB%D1%83%D0%B6%D0%B1%D0%B0&amp;fp=2&amp;img_url=http://www.gazavtomir.ru/_data/objects/0000/3178/P1020862.jpg&amp;pos=65&amp;uinfo=ww-1350-wh-660-fw-1125-fh-454-pd-1&amp;rpt=sim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5&amp;text=%D1%81%D0%BB%D1%83%D0%B6%D0%B1%D0%B0%20%D1%81%D0%BF%D0%B0%D1%81%D0%B5%D0%BD%D0%B8%D1%8F&amp;fp=5&amp;img_url=http://samara.pulscen.ru/system/images/product/002/025/021_thumb.jpg&amp;pos=172&amp;uinfo=ww-1350-wh-660-fw-1125-fh-454-pd-1&amp;rpt=simage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221088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124744"/>
            <a:ext cx="7200800" cy="31683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5400" dirty="0" smtClean="0">
                <a:latin typeface="Arial" pitchFamily="34" charset="0"/>
                <a:cs typeface="Arial" pitchFamily="34" charset="0"/>
              </a:rPr>
              <a:t>Проект по окружающему миру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«Кто нас защищает»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1112" y="508518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Monotype Corsiva" pitchFamily="66" charset="0"/>
              </a:rPr>
              <a:t>МОУ  Серебряно-Прудская средняя школа №1 им. В.И. Чуйкова</a:t>
            </a:r>
          </a:p>
          <a:p>
            <a:pPr algn="r"/>
            <a:r>
              <a:rPr lang="ru-RU" dirty="0" smtClean="0">
                <a:latin typeface="Monotype Corsiva" pitchFamily="66" charset="0"/>
              </a:rPr>
              <a:t>Проект выполнила: ученица 3 «В» класса Белякова Александра</a:t>
            </a:r>
          </a:p>
          <a:p>
            <a:pPr algn="r"/>
            <a:r>
              <a:rPr lang="ru-RU" dirty="0" smtClean="0">
                <a:latin typeface="Monotype Corsiva" pitchFamily="66" charset="0"/>
              </a:rPr>
              <a:t>Руководитель: Колганова Елена Владимировна</a:t>
            </a:r>
          </a:p>
          <a:p>
            <a:pPr algn="r"/>
            <a:r>
              <a:rPr lang="ru-RU" dirty="0" smtClean="0">
                <a:latin typeface="Monotype Corsiva" pitchFamily="66" charset="0"/>
              </a:rPr>
              <a:t>Консультант: Белякова Наталья Александровна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Выводы: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ru-RU" dirty="0"/>
              <a:t>В жизни каждого человека случается немало радостных событий. Но, к сожалению, порой бывает и так, что нам необходима чья-то помощь и защита. Находясь дома или в школе, мы знаем, к кому обратиться в трудную минуту, - это наши родители, учителя, друзья. Но, оказавшись один на один с огромным городом, посёлком, никто не застрахован от различных опасностей. Угрозы могут подстерегать повсюду - в общественном транспорте, кино, театре, просто на улице. Преступники любыми способами пытаются нарушить покой в нашей жизни</a:t>
            </a:r>
            <a:r>
              <a:rPr lang="ru-RU" dirty="0" smtClean="0"/>
              <a:t>.</a:t>
            </a:r>
          </a:p>
          <a:p>
            <a:pPr marL="82296" indent="0" algn="ctr">
              <a:buNone/>
            </a:pPr>
            <a:r>
              <a:rPr lang="ru-RU" dirty="0" smtClean="0"/>
              <a:t>Данный проект помог мне узнать, какие службы смогут мне в этом помочь.</a:t>
            </a:r>
          </a:p>
        </p:txBody>
      </p:sp>
    </p:spTree>
    <p:extLst>
      <p:ext uri="{BB962C8B-B14F-4D97-AF65-F5344CB8AC3E}">
        <p14:creationId xmlns:p14="http://schemas.microsoft.com/office/powerpoint/2010/main" val="347378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Узнать, какие </a:t>
            </a:r>
            <a:r>
              <a:rPr lang="ru-RU" dirty="0"/>
              <a:t>специальные службы защиты населения были созданы для обеспечения безопасности повседневной </a:t>
            </a:r>
            <a:r>
              <a:rPr lang="ru-RU" dirty="0" smtClean="0"/>
              <a:t>жизни</a:t>
            </a:r>
          </a:p>
          <a:p>
            <a:r>
              <a:rPr lang="ru-RU" dirty="0" smtClean="0"/>
              <a:t>Воспитание </a:t>
            </a:r>
            <a:r>
              <a:rPr lang="ru-RU" dirty="0"/>
              <a:t>чувства гордости за свою Родину, российский </a:t>
            </a:r>
            <a:r>
              <a:rPr lang="ru-RU" dirty="0" smtClean="0"/>
              <a:t>народ</a:t>
            </a:r>
          </a:p>
          <a:p>
            <a:r>
              <a:rPr lang="ru-RU" dirty="0" smtClean="0"/>
              <a:t>Освоение навыков находить </a:t>
            </a:r>
            <a:r>
              <a:rPr lang="ru-RU" dirty="0"/>
              <a:t>в Интернете и других источниках информации сведения о Вооружённых силах России, деятельности полиции, пожарной охраны, МЧС. </a:t>
            </a:r>
          </a:p>
        </p:txBody>
      </p:sp>
    </p:spTree>
    <p:extLst>
      <p:ext uri="{BB962C8B-B14F-4D97-AF65-F5344CB8AC3E}">
        <p14:creationId xmlns:p14="http://schemas.microsoft.com/office/powerpoint/2010/main" val="230185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50952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Благодаря кому мы можем жить и спокойно работать? Какие службы защищают население?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22920" y="2779173"/>
            <a:ext cx="8229600" cy="2841179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Для того, чтобы обеспечить безопасность в повседневной жизни, были созданы специальные службы защиты населения:</a:t>
            </a:r>
            <a:endParaRPr lang="ru-RU" dirty="0"/>
          </a:p>
        </p:txBody>
      </p:sp>
      <p:pic>
        <p:nvPicPr>
          <p:cNvPr id="2052" name="Picture 4" descr="http://im5-tub-ru.yandex.net/i?id=358440006-29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4941168"/>
            <a:ext cx="1944216" cy="1235731"/>
          </a:xfrm>
          <a:prstGeom prst="rect">
            <a:avLst/>
          </a:prstGeom>
          <a:noFill/>
        </p:spPr>
      </p:pic>
      <p:pic>
        <p:nvPicPr>
          <p:cNvPr id="2054" name="Picture 6" descr="http://im6-tub-ru.yandex.net/i?id=173378545-23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92280" y="4725144"/>
            <a:ext cx="1905000" cy="1428750"/>
          </a:xfrm>
          <a:prstGeom prst="rect">
            <a:avLst/>
          </a:prstGeom>
          <a:noFill/>
        </p:spPr>
      </p:pic>
      <p:pic>
        <p:nvPicPr>
          <p:cNvPr id="2058" name="Picture 10" descr="http://www.chelsi.ru/uploads/posts/2011-01/1296105900_1_22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5816" y="4797152"/>
            <a:ext cx="1656184" cy="1324947"/>
          </a:xfrm>
          <a:prstGeom prst="rect">
            <a:avLst/>
          </a:prstGeom>
          <a:noFill/>
        </p:spPr>
      </p:pic>
      <p:pic>
        <p:nvPicPr>
          <p:cNvPr id="2060" name="Picture 12" descr="http://im8-tub-ru.yandex.net/i?id=374276596-61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479715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Наша армия родная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b="1" dirty="0"/>
              <a:t>На горах высоких,</a:t>
            </a:r>
            <a:br>
              <a:rPr lang="ru-RU" sz="2000" b="1" dirty="0"/>
            </a:br>
            <a:r>
              <a:rPr lang="ru-RU" sz="2000" b="1" dirty="0"/>
              <a:t>На степном просторе</a:t>
            </a:r>
            <a:br>
              <a:rPr lang="ru-RU" sz="2000" b="1" dirty="0"/>
            </a:br>
            <a:r>
              <a:rPr lang="ru-RU" sz="2000" b="1" dirty="0"/>
              <a:t>Охраняет нашу Родину солдат.</a:t>
            </a:r>
            <a:br>
              <a:rPr lang="ru-RU" sz="2000" b="1" dirty="0"/>
            </a:br>
            <a:r>
              <a:rPr lang="ru-RU" sz="2000" b="1" dirty="0"/>
              <a:t>Он взлетает в небо,</a:t>
            </a:r>
            <a:br>
              <a:rPr lang="ru-RU" sz="2000" b="1" dirty="0"/>
            </a:br>
            <a:r>
              <a:rPr lang="ru-RU" sz="2000" b="1" dirty="0"/>
              <a:t>Он уходит в море,</a:t>
            </a:r>
            <a:br>
              <a:rPr lang="ru-RU" sz="2000" b="1" dirty="0"/>
            </a:br>
            <a:r>
              <a:rPr lang="ru-RU" sz="2000" b="1" dirty="0"/>
              <a:t>Не страшны защитнику</a:t>
            </a:r>
            <a:br>
              <a:rPr lang="ru-RU" sz="2000" b="1" dirty="0"/>
            </a:br>
            <a:r>
              <a:rPr lang="ru-RU" sz="2000" b="1" dirty="0"/>
              <a:t>Дождь и снегопад.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Шелестят берёзы,</a:t>
            </a:r>
            <a:br>
              <a:rPr lang="ru-RU" sz="2000" b="1" dirty="0"/>
            </a:br>
            <a:r>
              <a:rPr lang="ru-RU" sz="2000" b="1" dirty="0"/>
              <a:t>Распевают птицы,</a:t>
            </a:r>
            <a:br>
              <a:rPr lang="ru-RU" sz="2000" b="1" dirty="0"/>
            </a:br>
            <a:r>
              <a:rPr lang="ru-RU" sz="2000" b="1" dirty="0"/>
              <a:t>Подрастают дети</a:t>
            </a:r>
            <a:br>
              <a:rPr lang="ru-RU" sz="2000" b="1" dirty="0"/>
            </a:br>
            <a:r>
              <a:rPr lang="ru-RU" sz="2000" b="1" dirty="0"/>
              <a:t>У родной страны.</a:t>
            </a:r>
            <a:br>
              <a:rPr lang="ru-RU" sz="2000" b="1" dirty="0"/>
            </a:br>
            <a:r>
              <a:rPr lang="ru-RU" sz="2000" b="1" dirty="0"/>
              <a:t>Скоро я в дозоре</a:t>
            </a:r>
            <a:br>
              <a:rPr lang="ru-RU" sz="2000" b="1" dirty="0"/>
            </a:br>
            <a:r>
              <a:rPr lang="ru-RU" sz="2000" b="1" dirty="0"/>
              <a:t>Встану на границе,</a:t>
            </a:r>
            <a:br>
              <a:rPr lang="ru-RU" sz="2000" b="1" dirty="0"/>
            </a:br>
            <a:r>
              <a:rPr lang="ru-RU" sz="2000" b="1" dirty="0"/>
              <a:t>Чтобы только мирные</a:t>
            </a:r>
            <a:br>
              <a:rPr lang="ru-RU" sz="2000" b="1" dirty="0"/>
            </a:br>
            <a:r>
              <a:rPr lang="ru-RU" sz="2000" b="1" dirty="0"/>
              <a:t>Снились людям сны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endParaRPr lang="ru-RU" sz="2000" b="1" dirty="0">
              <a:effectLst/>
            </a:endParaRPr>
          </a:p>
        </p:txBody>
      </p:sp>
      <p:pic>
        <p:nvPicPr>
          <p:cNvPr id="6146" name="Picture 2" descr="http://im2-tub-ru.yandex.net/i?id=420822099-6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3796266" cy="21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2-tub-ru.yandex.net/i?id=125947292-2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45024"/>
            <a:ext cx="3240360" cy="24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Пожарная охрана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02558"/>
            <a:ext cx="4824536" cy="261632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/>
              <a:t>В огне пылает все вокруг,</a:t>
            </a:r>
            <a:br>
              <a:rPr lang="ru-RU" sz="2400" dirty="0"/>
            </a:br>
            <a:r>
              <a:rPr lang="ru-RU" sz="2400" dirty="0"/>
              <a:t>На лицах всех один испуг,</a:t>
            </a:r>
            <a:br>
              <a:rPr lang="ru-RU" sz="2400" dirty="0"/>
            </a:br>
            <a:r>
              <a:rPr lang="ru-RU" sz="2400" dirty="0"/>
              <a:t>Но вмиг пожарные пришли,</a:t>
            </a:r>
            <a:br>
              <a:rPr lang="ru-RU" sz="2400" dirty="0"/>
            </a:br>
            <a:r>
              <a:rPr lang="ru-RU" sz="2400" dirty="0"/>
              <a:t>Пожар потушили, людей всех спасли.</a:t>
            </a:r>
            <a:br>
              <a:rPr lang="ru-RU" sz="2400" dirty="0"/>
            </a:br>
            <a:r>
              <a:rPr lang="ru-RU" sz="2400" dirty="0"/>
              <a:t>Ловкость, скорость, сила</a:t>
            </a:r>
            <a:br>
              <a:rPr lang="ru-RU" sz="2400" dirty="0"/>
            </a:br>
            <a:r>
              <a:rPr lang="ru-RU" sz="2400" dirty="0"/>
              <a:t>Огонь вмиг победили.</a:t>
            </a:r>
            <a:br>
              <a:rPr lang="ru-RU" sz="2400" dirty="0"/>
            </a:br>
            <a:r>
              <a:rPr lang="ru-RU" sz="2400" dirty="0"/>
              <a:t>Будьте же всегда такими:</a:t>
            </a:r>
            <a:br>
              <a:rPr lang="ru-RU" sz="2400" dirty="0"/>
            </a:br>
            <a:r>
              <a:rPr lang="ru-RU" sz="2400" dirty="0"/>
              <a:t>Храбрыми, мужественными,</a:t>
            </a:r>
            <a:br>
              <a:rPr lang="ru-RU" sz="2400" dirty="0"/>
            </a:br>
            <a:r>
              <a:rPr lang="ru-RU" sz="2400" dirty="0"/>
              <a:t>А от нас вам «Спасибо!»</a:t>
            </a:r>
          </a:p>
        </p:txBody>
      </p:sp>
      <p:pic>
        <p:nvPicPr>
          <p:cNvPr id="17410" name="Picture 2" descr="http://im7-tub-ru.yandex.net/i?id=275932074-52-72&amp;n=2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8577" y="2384884"/>
            <a:ext cx="1152128" cy="1763461"/>
          </a:xfrm>
          <a:prstGeom prst="rect">
            <a:avLst/>
          </a:prstGeom>
          <a:noFill/>
        </p:spPr>
      </p:pic>
      <p:pic>
        <p:nvPicPr>
          <p:cNvPr id="17416" name="Picture 8" descr="http://image.tsn.ua/media/images/original/Jul2010/2455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34859" y="4653136"/>
            <a:ext cx="2592288" cy="1725826"/>
          </a:xfrm>
          <a:prstGeom prst="rect">
            <a:avLst/>
          </a:prstGeom>
          <a:noFill/>
        </p:spPr>
      </p:pic>
      <p:pic>
        <p:nvPicPr>
          <p:cNvPr id="1026" name="Picture 2" descr="http://im1-tub-ru.yandex.net/i?id=23132623-2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743" y="685871"/>
            <a:ext cx="2548520" cy="169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2-tub-ru.yandex.net/i?id=95440500-2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17" y="2480992"/>
            <a:ext cx="2592946" cy="194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386024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Полиция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631" y="1177829"/>
            <a:ext cx="6680011" cy="4525963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2800" dirty="0" smtClean="0"/>
              <a:t>В зной и в холод, в дожди и в туманы, </a:t>
            </a:r>
            <a:br>
              <a:rPr lang="ru-RU" sz="2800" dirty="0" smtClean="0"/>
            </a:br>
            <a:r>
              <a:rPr lang="ru-RU" sz="2800" dirty="0" smtClean="0"/>
              <a:t>В час, когда Вам опасность грозит </a:t>
            </a:r>
            <a:br>
              <a:rPr lang="ru-RU" sz="2800" dirty="0" smtClean="0"/>
            </a:br>
            <a:r>
              <a:rPr lang="ru-RU" sz="2800" dirty="0" smtClean="0"/>
              <a:t>На почетном посту постоянно </a:t>
            </a:r>
            <a:br>
              <a:rPr lang="ru-RU" sz="2800" dirty="0" smtClean="0"/>
            </a:br>
            <a:r>
              <a:rPr lang="ru-RU" sz="2800" dirty="0" smtClean="0"/>
              <a:t>Полицейский России стоит.</a:t>
            </a:r>
          </a:p>
          <a:p>
            <a:pPr marL="82296" indent="0" algn="ctr">
              <a:buNone/>
            </a:pPr>
            <a:r>
              <a:rPr lang="ru-RU" sz="2800" dirty="0" smtClean="0"/>
              <a:t>Он, порою, ценой своей жизни </a:t>
            </a:r>
            <a:br>
              <a:rPr lang="ru-RU" sz="2800" dirty="0" smtClean="0"/>
            </a:br>
            <a:r>
              <a:rPr lang="ru-RU" sz="2800" dirty="0" smtClean="0"/>
              <a:t>Защитит Вас от бед и невзгод. </a:t>
            </a:r>
            <a:br>
              <a:rPr lang="ru-RU" sz="2800" dirty="0" smtClean="0"/>
            </a:br>
            <a:r>
              <a:rPr lang="ru-RU" sz="2800" dirty="0" smtClean="0"/>
              <a:t>Полицейский свободной Отчизны, </a:t>
            </a:r>
            <a:br>
              <a:rPr lang="ru-RU" sz="2800" dirty="0" smtClean="0"/>
            </a:br>
            <a:r>
              <a:rPr lang="ru-RU" sz="2800" dirty="0" smtClean="0"/>
              <a:t>Непременно на помощь придёт </a:t>
            </a:r>
            <a:endParaRPr lang="ru-RU" sz="2800" dirty="0"/>
          </a:p>
        </p:txBody>
      </p:sp>
      <p:pic>
        <p:nvPicPr>
          <p:cNvPr id="2050" name="Picture 2" descr="http://im3-tub-ru.yandex.net/i?id=144634004-4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342" y="4767688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1-tub-ru.yandex.net/i?id=179681542-5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845401"/>
            <a:ext cx="2472166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Скорая медицинская помощь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197885"/>
            <a:ext cx="5256584" cy="488400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smtClean="0"/>
              <a:t>В любую </a:t>
            </a:r>
            <a:r>
              <a:rPr lang="ru-RU" sz="2400" dirty="0"/>
              <a:t>погоду, дорогой любой,</a:t>
            </a:r>
            <a:br>
              <a:rPr lang="ru-RU" sz="2400" dirty="0"/>
            </a:br>
            <a:r>
              <a:rPr lang="ru-RU" sz="2400" dirty="0"/>
              <a:t>Вы мчитесь спасать наши жизни.</a:t>
            </a:r>
            <a:br>
              <a:rPr lang="ru-RU" sz="2400" dirty="0"/>
            </a:br>
            <a:r>
              <a:rPr lang="ru-RU" sz="2400" dirty="0"/>
              <a:t>Вы скорая, и вам не ведом покой,</a:t>
            </a:r>
            <a:br>
              <a:rPr lang="ru-RU" sz="2400" dirty="0"/>
            </a:br>
            <a:r>
              <a:rPr lang="ru-RU" sz="2400" dirty="0"/>
              <a:t>Вы не совершите ошибки!</a:t>
            </a:r>
            <a:br>
              <a:rPr lang="ru-RU" sz="2400" dirty="0"/>
            </a:br>
            <a:r>
              <a:rPr lang="ru-RU" sz="2400" dirty="0"/>
              <a:t>Диагноз поставите верно всегда,</a:t>
            </a:r>
            <a:br>
              <a:rPr lang="ru-RU" sz="2400" dirty="0"/>
            </a:br>
            <a:r>
              <a:rPr lang="ru-RU" sz="2400" dirty="0"/>
              <a:t>Спасибо за это, родные!</a:t>
            </a:r>
            <a:br>
              <a:rPr lang="ru-RU" sz="2400" dirty="0"/>
            </a:br>
            <a:r>
              <a:rPr lang="ru-RU" sz="2400" dirty="0"/>
              <a:t>Мы верим, не будет страшна нам беда,</a:t>
            </a:r>
            <a:br>
              <a:rPr lang="ru-RU" sz="2400" dirty="0"/>
            </a:br>
            <a:r>
              <a:rPr lang="ru-RU" sz="2400" dirty="0"/>
              <a:t>Раз есть вы у нас, дорогие!</a:t>
            </a:r>
            <a:br>
              <a:rPr lang="ru-RU" sz="2400" dirty="0"/>
            </a:br>
            <a:endParaRPr lang="ru-RU" sz="2800" dirty="0"/>
          </a:p>
        </p:txBody>
      </p:sp>
      <p:pic>
        <p:nvPicPr>
          <p:cNvPr id="3074" name="Picture 2" descr="http://im0-tub-ru.yandex.net/i?id=213335480-5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666" y="4613945"/>
            <a:ext cx="2592288" cy="209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6-tub-ru.yandex.net/i?id=540512328-1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613945"/>
            <a:ext cx="2749931" cy="213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Аварийная газовая служба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41" y="134076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Огонь горит на нашей кухне,</a:t>
            </a:r>
          </a:p>
          <a:p>
            <a:pPr>
              <a:buNone/>
            </a:pPr>
            <a:r>
              <a:rPr lang="ru-RU" sz="2800" dirty="0" smtClean="0"/>
              <a:t>Из газа вспыхнет и не тухнет.</a:t>
            </a:r>
          </a:p>
          <a:p>
            <a:pPr>
              <a:buNone/>
            </a:pPr>
            <a:r>
              <a:rPr lang="ru-RU" sz="2800" dirty="0" smtClean="0"/>
              <a:t>Пусть ваша служба нелегка,</a:t>
            </a:r>
          </a:p>
          <a:p>
            <a:pPr>
              <a:buNone/>
            </a:pPr>
            <a:r>
              <a:rPr lang="ru-RU" sz="2800" dirty="0" smtClean="0"/>
              <a:t>Но труд ваш нужный, не напрасный!</a:t>
            </a:r>
            <a:endParaRPr lang="ru-RU" sz="2800" dirty="0"/>
          </a:p>
        </p:txBody>
      </p:sp>
      <p:pic>
        <p:nvPicPr>
          <p:cNvPr id="20484" name="Picture 4" descr="http://video.planetgreen.discovery.com/home-garden/images/2009-07/1-stove-flam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50232" y="1340768"/>
            <a:ext cx="2381672" cy="1433257"/>
          </a:xfrm>
          <a:prstGeom prst="rect">
            <a:avLst/>
          </a:prstGeom>
          <a:noFill/>
        </p:spPr>
      </p:pic>
      <p:pic>
        <p:nvPicPr>
          <p:cNvPr id="20486" name="Picture 6" descr="http://img.beta.rian.ru/images/18970/46/1897046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06612" y="3858278"/>
            <a:ext cx="2625291" cy="1800200"/>
          </a:xfrm>
          <a:prstGeom prst="rect">
            <a:avLst/>
          </a:prstGeom>
          <a:noFill/>
        </p:spPr>
      </p:pic>
      <p:pic>
        <p:nvPicPr>
          <p:cNvPr id="4098" name="Picture 2" descr="http://im6-tub-ru.yandex.net/i?id=134594570-6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43523"/>
            <a:ext cx="2232248" cy="182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4-tub-ru.yandex.net/i?id=321424822-2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22" y="3831537"/>
            <a:ext cx="240026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Служба спасения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(</a:t>
            </a:r>
            <a:r>
              <a:rPr lang="ru-RU" sz="3600" b="1" dirty="0" err="1" smtClean="0">
                <a:solidFill>
                  <a:srgbClr val="C00000"/>
                </a:solidFill>
              </a:rPr>
              <a:t>поисково</a:t>
            </a:r>
            <a:r>
              <a:rPr lang="ru-RU" sz="3600" b="1" dirty="0" smtClean="0">
                <a:solidFill>
                  <a:srgbClr val="C00000"/>
                </a:solidFill>
              </a:rPr>
              <a:t> – спасательная служба)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1506" name="Picture 2" descr="http://articles.gazeta.kz/preview/?s=26&amp;fid=37333&amp;w=3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2120" y="1628800"/>
            <a:ext cx="3238500" cy="18192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124" name="Picture 4" descr="http://im0-tub-ru.yandex.net/i?id=128619049-0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53011"/>
            <a:ext cx="3238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75656" y="1960823"/>
            <a:ext cx="3784464" cy="338437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/>
              <a:t>Работает в городе </a:t>
            </a:r>
            <a:br>
              <a:rPr lang="ru-RU" dirty="0"/>
            </a:br>
            <a:r>
              <a:rPr lang="ru-RU" dirty="0"/>
              <a:t>Служба спасения,</a:t>
            </a:r>
            <a:br>
              <a:rPr lang="ru-RU" dirty="0"/>
            </a:br>
            <a:r>
              <a:rPr lang="ru-RU" dirty="0"/>
              <a:t>Работает в будни </a:t>
            </a:r>
            <a:br>
              <a:rPr lang="ru-RU" dirty="0"/>
            </a:br>
            <a:r>
              <a:rPr lang="ru-RU" dirty="0"/>
              <a:t>И в воскресенье.</a:t>
            </a:r>
            <a:br>
              <a:rPr lang="ru-RU" dirty="0"/>
            </a:br>
            <a:r>
              <a:rPr lang="ru-RU" dirty="0"/>
              <a:t>Если вдруг с кем-то </a:t>
            </a:r>
            <a:br>
              <a:rPr lang="ru-RU" dirty="0"/>
            </a:br>
            <a:r>
              <a:rPr lang="ru-RU" dirty="0"/>
              <a:t>Случится беда -</a:t>
            </a:r>
            <a:br>
              <a:rPr lang="ru-RU" dirty="0"/>
            </a:br>
            <a:r>
              <a:rPr lang="ru-RU" dirty="0"/>
              <a:t>Служба спасенья </a:t>
            </a:r>
            <a:br>
              <a:rPr lang="ru-RU" dirty="0"/>
            </a:br>
            <a:r>
              <a:rPr lang="ru-RU" dirty="0"/>
              <a:t>Поможет всегда.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255</TotalTime>
  <Words>295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</vt:lpstr>
      <vt:lpstr>Цели и задачи проекта:</vt:lpstr>
      <vt:lpstr> Благодаря кому мы можем жить и спокойно работать? Какие службы защищают население? </vt:lpstr>
      <vt:lpstr>Наша армия родная</vt:lpstr>
      <vt:lpstr>Пожарная охрана</vt:lpstr>
      <vt:lpstr>Полиция</vt:lpstr>
      <vt:lpstr>Скорая медицинская помощь</vt:lpstr>
      <vt:lpstr>Аварийная газовая служба</vt:lpstr>
      <vt:lpstr>Служба спасения  (поисково – спасательная служба)</vt:lpstr>
      <vt:lpstr>Выводы: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Маргарита</dc:creator>
  <cp:lastModifiedBy>Белякова</cp:lastModifiedBy>
  <cp:revision>25</cp:revision>
  <dcterms:created xsi:type="dcterms:W3CDTF">2013-01-27T08:58:07Z</dcterms:created>
  <dcterms:modified xsi:type="dcterms:W3CDTF">2014-01-10T15:27:22Z</dcterms:modified>
</cp:coreProperties>
</file>