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1" r:id="rId3"/>
    <p:sldId id="257" r:id="rId4"/>
    <p:sldId id="264" r:id="rId5"/>
    <p:sldId id="263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224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Музей мифов и суеверий </a:t>
            </a:r>
            <a:br>
              <a:rPr lang="ru-RU" dirty="0" smtClean="0"/>
            </a:br>
            <a:r>
              <a:rPr lang="ru-RU" dirty="0" smtClean="0"/>
              <a:t>русского народа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89240"/>
            <a:ext cx="8458200" cy="914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Презентация</a:t>
            </a:r>
          </a:p>
          <a:p>
            <a:r>
              <a:rPr lang="ru-RU" dirty="0" smtClean="0"/>
              <a:t>Ученика 2 «г» класса школы 2001</a:t>
            </a:r>
          </a:p>
          <a:p>
            <a:r>
              <a:rPr lang="ru-RU" dirty="0" smtClean="0"/>
              <a:t>Мостового Ярослава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15672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Город </a:t>
            </a:r>
            <a:r>
              <a:rPr lang="ru-RU" dirty="0" err="1" smtClean="0"/>
              <a:t>углич</a:t>
            </a:r>
            <a:endParaRPr lang="ru-RU" dirty="0"/>
          </a:p>
        </p:txBody>
      </p:sp>
      <p:pic>
        <p:nvPicPr>
          <p:cNvPr id="4" name="Содержимое 3" descr="kreml_ugli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6840760" cy="4155761"/>
          </a:xfrm>
        </p:spPr>
      </p:pic>
      <p:sp>
        <p:nvSpPr>
          <p:cNvPr id="7" name="TextBox 6"/>
          <p:cNvSpPr txBox="1"/>
          <p:nvPr/>
        </p:nvSpPr>
        <p:spPr>
          <a:xfrm>
            <a:off x="971600" y="566124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Основан в 937 году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Расположен на берегу реки Волги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городе работает 11 музеев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pCfxcKuq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160908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0yH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16" r="1016"/>
          <a:stretch>
            <a:fillRect/>
          </a:stretch>
        </p:blipFill>
        <p:spPr>
          <a:xfrm>
            <a:off x="1828655" y="332656"/>
            <a:ext cx="6633737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157192"/>
            <a:ext cx="5867400" cy="522288"/>
          </a:xfrm>
        </p:spPr>
        <p:txBody>
          <a:bodyPr>
            <a:normAutofit/>
          </a:bodyPr>
          <a:lstStyle/>
          <a:p>
            <a:r>
              <a:rPr lang="ru-RU" dirty="0" smtClean="0"/>
              <a:t>Интерьер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661248"/>
            <a:ext cx="5867400" cy="76835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Полностью повторяет жилище крестьян прошлых веков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DKg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1763688" y="404664"/>
            <a:ext cx="6831759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301208"/>
            <a:ext cx="5867400" cy="522288"/>
          </a:xfrm>
        </p:spPr>
        <p:txBody>
          <a:bodyPr/>
          <a:lstStyle/>
          <a:p>
            <a:r>
              <a:rPr lang="ru-RU" dirty="0" smtClean="0"/>
              <a:t>Баба-ЯГА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805264"/>
            <a:ext cx="5867400" cy="76835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Охраняет вход в иной мир, царство мертвых, одновременно она мать и «хозяйка» зверей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P8B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711" r="4711"/>
          <a:stretch>
            <a:fillRect/>
          </a:stretch>
        </p:blipFill>
        <p:spPr>
          <a:xfrm>
            <a:off x="1628673" y="260648"/>
            <a:ext cx="6930770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301208"/>
            <a:ext cx="5867400" cy="522288"/>
          </a:xfrm>
        </p:spPr>
        <p:txBody>
          <a:bodyPr/>
          <a:lstStyle/>
          <a:p>
            <a:r>
              <a:rPr lang="ru-RU" dirty="0" smtClean="0"/>
              <a:t>сирин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805264"/>
            <a:ext cx="5867400" cy="76835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Птица- дева, в русских стихах она, спускаясь из рая на землю, зачаровывала людей пением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rwG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66276"/>
            <a:ext cx="4242048" cy="2826264"/>
          </a:xfrm>
          <a:prstGeom prst="rect">
            <a:avLst/>
          </a:prstGeom>
        </p:spPr>
      </p:pic>
      <p:pic>
        <p:nvPicPr>
          <p:cNvPr id="3" name="Рисунок 2" descr="2OY8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620688"/>
            <a:ext cx="3675672" cy="4896544"/>
          </a:xfrm>
          <a:prstGeom prst="rect">
            <a:avLst/>
          </a:prstGeom>
        </p:spPr>
      </p:pic>
      <p:pic>
        <p:nvPicPr>
          <p:cNvPr id="4" name="Рисунок 3" descr="KTtC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01008"/>
            <a:ext cx="422446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8458200" cy="1219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г. Углич, ул. 9-го Января, д. 40, кв. 2</a:t>
            </a:r>
          </a:p>
          <a:p>
            <a:r>
              <a:rPr lang="ru-RU" dirty="0" smtClean="0"/>
              <a:t>тел.: (48532) 4-14-67, 8-962-203-50-03.</a:t>
            </a:r>
          </a:p>
          <a:p>
            <a:r>
              <a:rPr lang="ru-RU" dirty="0" smtClean="0"/>
              <a:t>http://sueverija.narod.ru</a:t>
            </a:r>
          </a:p>
          <a:p>
            <a:r>
              <a:rPr lang="ru-RU" dirty="0" smtClean="0"/>
              <a:t>http://darja-21.narod.ru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184825"/>
          </a:xfrm>
        </p:spPr>
        <p:txBody>
          <a:bodyPr/>
          <a:lstStyle/>
          <a:p>
            <a:r>
              <a:rPr lang="ru-RU" dirty="0" smtClean="0"/>
              <a:t>Адрес музея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107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Музей мифов и суеверий  русского народа</vt:lpstr>
      <vt:lpstr>Город углич</vt:lpstr>
      <vt:lpstr>Слайд 3</vt:lpstr>
      <vt:lpstr>Интерьер</vt:lpstr>
      <vt:lpstr>Баба-ЯГА</vt:lpstr>
      <vt:lpstr>сирин</vt:lpstr>
      <vt:lpstr>Слайд 7</vt:lpstr>
      <vt:lpstr>Адрес музея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кольцо россии</dc:title>
  <cp:lastModifiedBy>makovetskaya_al</cp:lastModifiedBy>
  <cp:revision>16</cp:revision>
  <dcterms:modified xsi:type="dcterms:W3CDTF">2013-12-05T07:00:35Z</dcterms:modified>
</cp:coreProperties>
</file>