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0" r:id="rId2"/>
    <p:sldId id="258" r:id="rId3"/>
    <p:sldId id="259" r:id="rId4"/>
    <p:sldId id="261" r:id="rId5"/>
    <p:sldId id="277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kovetskaya_al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1-15T09:22:40.958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1E50A-2590-40E6-8D78-C162DDC3CD57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1A25-DF0E-4AF7-AD99-E21753D8E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1A25-DF0E-4AF7-AD99-E21753D8EA0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3F08-947B-4B2E-90EB-A17FE103B19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6F23-953E-4A34-8293-6F4CABDFD8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3F08-947B-4B2E-90EB-A17FE103B19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6F23-953E-4A34-8293-6F4CABDFD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3F08-947B-4B2E-90EB-A17FE103B19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6F23-953E-4A34-8293-6F4CABDFD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3F08-947B-4B2E-90EB-A17FE103B19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6F23-953E-4A34-8293-6F4CABDFD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3F08-947B-4B2E-90EB-A17FE103B19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1F16F23-953E-4A34-8293-6F4CABDFD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3F08-947B-4B2E-90EB-A17FE103B19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6F23-953E-4A34-8293-6F4CABDFD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3F08-947B-4B2E-90EB-A17FE103B19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6F23-953E-4A34-8293-6F4CABDFD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3F08-947B-4B2E-90EB-A17FE103B19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6F23-953E-4A34-8293-6F4CABDFD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3F08-947B-4B2E-90EB-A17FE103B19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6F23-953E-4A34-8293-6F4CABDFD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3F08-947B-4B2E-90EB-A17FE103B19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6F23-953E-4A34-8293-6F4CABDFD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3F08-947B-4B2E-90EB-A17FE103B19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6F23-953E-4A34-8293-6F4CABDFD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403F08-947B-4B2E-90EB-A17FE103B19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F16F23-953E-4A34-8293-6F4CABDFD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makovetskaya_al\&#1056;&#1072;&#1073;&#1086;&#1095;&#1080;&#1081;%20&#1089;&#1090;&#1086;&#1083;\kolokol4ik.wm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makovetskaya_al\&#1056;&#1072;&#1073;&#1086;&#1095;&#1080;&#1081;%20&#1089;&#1090;&#1086;&#1083;\3f4f091eae28.mp3" TargetMode="Externa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makovetskaya_al\&#1056;&#1072;&#1073;&#1086;&#1095;&#1080;&#1081;%20&#1089;&#1090;&#1086;&#1083;\&#1084;&#1086;&#1089;&#1082;&#1074;&#1072;.m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60648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ЮНЫЕ ИСТОРИКИ</a:t>
            </a:r>
            <a:endParaRPr lang="ru-RU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прфессо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453618"/>
            <a:ext cx="5184576" cy="3783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2405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ЮНЫЕ ИСТОРИКИ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2564904"/>
            <a:ext cx="162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/>
              <a:t>Сысой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788025" y="2564904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/>
              <a:t>Полиелейный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4581128"/>
            <a:ext cx="17273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Лебедь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4437112"/>
            <a:ext cx="1947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Голодай</a:t>
            </a:r>
            <a:endParaRPr lang="ru-RU" sz="4000" dirty="0"/>
          </a:p>
        </p:txBody>
      </p:sp>
      <p:pic>
        <p:nvPicPr>
          <p:cNvPr id="8" name="kolokol4ik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635896" y="3276600"/>
            <a:ext cx="1088504" cy="1088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2405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ЮНЫЕ ИСТОРИКИ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836712"/>
            <a:ext cx="8460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Финифть-вид прикладного искусства , в котором используется эмаль в сочетании с металлом.</a:t>
            </a:r>
            <a:endParaRPr lang="ru-RU" sz="2800" dirty="0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060848"/>
            <a:ext cx="3600400" cy="2580109"/>
          </a:xfrm>
          <a:prstGeom prst="rect">
            <a:avLst/>
          </a:prstGeom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4829944"/>
            <a:ext cx="3510136" cy="2028056"/>
          </a:xfrm>
          <a:prstGeom prst="rect">
            <a:avLst/>
          </a:prstGeom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2204864"/>
            <a:ext cx="2808312" cy="2532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2405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ЮНЫЕ ИСТОРИКИ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9872" y="0"/>
            <a:ext cx="28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/>
              <a:t>Физминутка</a:t>
            </a:r>
            <a:endParaRPr lang="ru-RU" sz="4000" dirty="0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2696"/>
            <a:ext cx="9144000" cy="6165304"/>
          </a:xfrm>
          <a:prstGeom prst="rect">
            <a:avLst/>
          </a:prstGeom>
        </p:spPr>
      </p:pic>
      <p:pic>
        <p:nvPicPr>
          <p:cNvPr id="6" name="Рисунок 5" descr="колокол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036EB2"/>
              </a:clrFrom>
              <a:clrTo>
                <a:srgbClr val="036EB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4221088"/>
            <a:ext cx="1847850" cy="2060848"/>
          </a:xfrm>
          <a:prstGeom prst="rect">
            <a:avLst/>
          </a:prstGeom>
        </p:spPr>
      </p:pic>
      <p:pic>
        <p:nvPicPr>
          <p:cNvPr id="7" name="Рисунок 6" descr="колокол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036EB2"/>
              </a:clrFrom>
              <a:clrTo>
                <a:srgbClr val="036EB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4077072"/>
            <a:ext cx="1847850" cy="2060848"/>
          </a:xfrm>
          <a:prstGeom prst="rect">
            <a:avLst/>
          </a:prstGeom>
        </p:spPr>
      </p:pic>
      <p:pic>
        <p:nvPicPr>
          <p:cNvPr id="8" name="Рисунок 7" descr="колокол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036EB2"/>
              </a:clrFrom>
              <a:clrTo>
                <a:srgbClr val="036EB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4077072"/>
            <a:ext cx="1847850" cy="2060848"/>
          </a:xfrm>
          <a:prstGeom prst="rect">
            <a:avLst/>
          </a:prstGeom>
        </p:spPr>
      </p:pic>
      <p:pic>
        <p:nvPicPr>
          <p:cNvPr id="9" name="Рисунок 8" descr="колокол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036EB2"/>
              </a:clrFrom>
              <a:clrTo>
                <a:srgbClr val="036EB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248" y="4077072"/>
            <a:ext cx="1847850" cy="20608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7704" y="908720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Береги своё здоровье!</a:t>
            </a: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2405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ЮНЫЕ ИСТОРИКИ</a:t>
            </a: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3563888" cy="4835412"/>
          </a:xfrm>
          <a:prstGeom prst="rect">
            <a:avLst/>
          </a:prstGeom>
        </p:spPr>
      </p:pic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764704"/>
            <a:ext cx="5112567" cy="3519913"/>
          </a:xfrm>
          <a:prstGeom prst="rect">
            <a:avLst/>
          </a:prstGeom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4005064"/>
            <a:ext cx="5112568" cy="28529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35896" y="0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УГЛИЧ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2405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ЮНЫЕ ИСТОРИКИ</a:t>
            </a:r>
          </a:p>
        </p:txBody>
      </p:sp>
      <p:pic>
        <p:nvPicPr>
          <p:cNvPr id="3" name="Рисунок 2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14928"/>
            <a:ext cx="5040560" cy="4326464"/>
          </a:xfrm>
          <a:prstGeom prst="rect">
            <a:avLst/>
          </a:prstGeom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3322427"/>
            <a:ext cx="4777800" cy="35355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7824" y="0"/>
            <a:ext cx="37482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ЯРОСЛАВЛЬ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60648"/>
            <a:ext cx="2405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ЮНЫЕ ИСТОРИКИ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5816" y="0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КОСТРОМА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36712"/>
            <a:ext cx="4176464" cy="5256584"/>
          </a:xfrm>
          <a:prstGeom prst="rect">
            <a:avLst/>
          </a:prstGeom>
        </p:spPr>
      </p:pic>
      <p:pic>
        <p:nvPicPr>
          <p:cNvPr id="7" name="Рисунок 6" descr="6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68" y="3284252"/>
            <a:ext cx="4860032" cy="3573747"/>
          </a:xfrm>
          <a:prstGeom prst="rect">
            <a:avLst/>
          </a:prstGeom>
        </p:spPr>
      </p:pic>
      <p:pic>
        <p:nvPicPr>
          <p:cNvPr id="8" name="Рисунок 7" descr="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08720"/>
            <a:ext cx="3600400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60648"/>
            <a:ext cx="2405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ЮНЫЕ ИСТОРИКИ</a:t>
            </a:r>
          </a:p>
          <a:p>
            <a:endParaRPr lang="ru-RU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92696"/>
            <a:ext cx="8712968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2405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ЮНЫЕ ИСТОРИКИ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059832" y="0"/>
            <a:ext cx="2794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Владимир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Рисунок 6" descr="План-Владимира-XII-XIII-веков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8964488" cy="60932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99992" y="4941168"/>
            <a:ext cx="46639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План Владимира </a:t>
            </a:r>
            <a:r>
              <a:rPr lang="en-US" sz="2400" b="1" dirty="0" smtClean="0">
                <a:solidFill>
                  <a:schemeClr val="bg1"/>
                </a:solidFill>
              </a:rPr>
              <a:t>XII</a:t>
            </a:r>
            <a:r>
              <a:rPr lang="ru-RU" sz="2400" b="1" dirty="0" smtClean="0">
                <a:solidFill>
                  <a:schemeClr val="bg1"/>
                </a:solidFill>
              </a:rPr>
              <a:t>-</a:t>
            </a:r>
            <a:r>
              <a:rPr lang="en-US" sz="2400" b="1" dirty="0" smtClean="0">
                <a:solidFill>
                  <a:schemeClr val="bg1"/>
                </a:solidFill>
              </a:rPr>
              <a:t>XIII </a:t>
            </a:r>
            <a:r>
              <a:rPr lang="ru-RU" sz="2400" b="1" dirty="0" smtClean="0">
                <a:solidFill>
                  <a:schemeClr val="bg1"/>
                </a:solidFill>
              </a:rPr>
              <a:t>в.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7.Серебрянные ворота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4.Золотые ворота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8.Волжские ворота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5-6.Иринины и Медные ворота</a:t>
            </a:r>
          </a:p>
          <a:p>
            <a:endParaRPr lang="ru-RU" dirty="0"/>
          </a:p>
        </p:txBody>
      </p:sp>
      <p:sp>
        <p:nvSpPr>
          <p:cNvPr id="16" name="Полилиния 15"/>
          <p:cNvSpPr/>
          <p:nvPr/>
        </p:nvSpPr>
        <p:spPr>
          <a:xfrm>
            <a:off x="7452320" y="2564904"/>
            <a:ext cx="360040" cy="648072"/>
          </a:xfrm>
          <a:custGeom>
            <a:avLst/>
            <a:gdLst>
              <a:gd name="connsiteX0" fmla="*/ 0 w 360040"/>
              <a:gd name="connsiteY0" fmla="*/ 324036 h 648072"/>
              <a:gd name="connsiteX1" fmla="*/ 22654 w 360040"/>
              <a:gd name="connsiteY1" fmla="*/ 166670 h 648072"/>
              <a:gd name="connsiteX2" fmla="*/ 180020 w 360040"/>
              <a:gd name="connsiteY2" fmla="*/ 0 h 648072"/>
              <a:gd name="connsiteX3" fmla="*/ 337386 w 360040"/>
              <a:gd name="connsiteY3" fmla="*/ 166671 h 648072"/>
              <a:gd name="connsiteX4" fmla="*/ 360040 w 360040"/>
              <a:gd name="connsiteY4" fmla="*/ 324037 h 648072"/>
              <a:gd name="connsiteX5" fmla="*/ 337386 w 360040"/>
              <a:gd name="connsiteY5" fmla="*/ 481403 h 648072"/>
              <a:gd name="connsiteX6" fmla="*/ 180020 w 360040"/>
              <a:gd name="connsiteY6" fmla="*/ 648073 h 648072"/>
              <a:gd name="connsiteX7" fmla="*/ 22654 w 360040"/>
              <a:gd name="connsiteY7" fmla="*/ 481403 h 648072"/>
              <a:gd name="connsiteX8" fmla="*/ 0 w 360040"/>
              <a:gd name="connsiteY8" fmla="*/ 324037 h 648072"/>
              <a:gd name="connsiteX9" fmla="*/ 0 w 360040"/>
              <a:gd name="connsiteY9" fmla="*/ 324036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0040" h="648072">
                <a:moveTo>
                  <a:pt x="0" y="324036"/>
                </a:moveTo>
                <a:cubicBezTo>
                  <a:pt x="0" y="268968"/>
                  <a:pt x="7797" y="214808"/>
                  <a:pt x="22654" y="166670"/>
                </a:cubicBezTo>
                <a:cubicBezTo>
                  <a:pt x="54404" y="63800"/>
                  <a:pt x="114643" y="0"/>
                  <a:pt x="180020" y="0"/>
                </a:cubicBezTo>
                <a:cubicBezTo>
                  <a:pt x="245397" y="0"/>
                  <a:pt x="305636" y="63800"/>
                  <a:pt x="337386" y="166671"/>
                </a:cubicBezTo>
                <a:cubicBezTo>
                  <a:pt x="352243" y="214809"/>
                  <a:pt x="360040" y="268969"/>
                  <a:pt x="360040" y="324037"/>
                </a:cubicBezTo>
                <a:cubicBezTo>
                  <a:pt x="360040" y="379105"/>
                  <a:pt x="352243" y="433265"/>
                  <a:pt x="337386" y="481403"/>
                </a:cubicBezTo>
                <a:cubicBezTo>
                  <a:pt x="305636" y="584273"/>
                  <a:pt x="245397" y="648073"/>
                  <a:pt x="180020" y="648073"/>
                </a:cubicBezTo>
                <a:cubicBezTo>
                  <a:pt x="114643" y="648073"/>
                  <a:pt x="54404" y="584273"/>
                  <a:pt x="22654" y="481403"/>
                </a:cubicBezTo>
                <a:cubicBezTo>
                  <a:pt x="7797" y="433265"/>
                  <a:pt x="0" y="379105"/>
                  <a:pt x="0" y="324037"/>
                </a:cubicBezTo>
                <a:lnTo>
                  <a:pt x="0" y="324036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7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2339752" y="980728"/>
            <a:ext cx="360040" cy="648072"/>
          </a:xfrm>
          <a:custGeom>
            <a:avLst/>
            <a:gdLst>
              <a:gd name="connsiteX0" fmla="*/ 0 w 360040"/>
              <a:gd name="connsiteY0" fmla="*/ 324036 h 648072"/>
              <a:gd name="connsiteX1" fmla="*/ 22654 w 360040"/>
              <a:gd name="connsiteY1" fmla="*/ 166670 h 648072"/>
              <a:gd name="connsiteX2" fmla="*/ 180020 w 360040"/>
              <a:gd name="connsiteY2" fmla="*/ 0 h 648072"/>
              <a:gd name="connsiteX3" fmla="*/ 337386 w 360040"/>
              <a:gd name="connsiteY3" fmla="*/ 166671 h 648072"/>
              <a:gd name="connsiteX4" fmla="*/ 360040 w 360040"/>
              <a:gd name="connsiteY4" fmla="*/ 324037 h 648072"/>
              <a:gd name="connsiteX5" fmla="*/ 337386 w 360040"/>
              <a:gd name="connsiteY5" fmla="*/ 481403 h 648072"/>
              <a:gd name="connsiteX6" fmla="*/ 180020 w 360040"/>
              <a:gd name="connsiteY6" fmla="*/ 648073 h 648072"/>
              <a:gd name="connsiteX7" fmla="*/ 22654 w 360040"/>
              <a:gd name="connsiteY7" fmla="*/ 481403 h 648072"/>
              <a:gd name="connsiteX8" fmla="*/ 0 w 360040"/>
              <a:gd name="connsiteY8" fmla="*/ 324037 h 648072"/>
              <a:gd name="connsiteX9" fmla="*/ 0 w 360040"/>
              <a:gd name="connsiteY9" fmla="*/ 324036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0040" h="648072">
                <a:moveTo>
                  <a:pt x="0" y="324036"/>
                </a:moveTo>
                <a:cubicBezTo>
                  <a:pt x="0" y="268968"/>
                  <a:pt x="7797" y="214808"/>
                  <a:pt x="22654" y="166670"/>
                </a:cubicBezTo>
                <a:cubicBezTo>
                  <a:pt x="54404" y="63800"/>
                  <a:pt x="114643" y="0"/>
                  <a:pt x="180020" y="0"/>
                </a:cubicBezTo>
                <a:cubicBezTo>
                  <a:pt x="245397" y="0"/>
                  <a:pt x="305636" y="63800"/>
                  <a:pt x="337386" y="166671"/>
                </a:cubicBezTo>
                <a:cubicBezTo>
                  <a:pt x="352243" y="214809"/>
                  <a:pt x="360040" y="268969"/>
                  <a:pt x="360040" y="324037"/>
                </a:cubicBezTo>
                <a:cubicBezTo>
                  <a:pt x="360040" y="379105"/>
                  <a:pt x="352243" y="433265"/>
                  <a:pt x="337386" y="481403"/>
                </a:cubicBezTo>
                <a:cubicBezTo>
                  <a:pt x="305636" y="584273"/>
                  <a:pt x="245397" y="648073"/>
                  <a:pt x="180020" y="648073"/>
                </a:cubicBezTo>
                <a:cubicBezTo>
                  <a:pt x="114643" y="648073"/>
                  <a:pt x="54404" y="584273"/>
                  <a:pt x="22654" y="481403"/>
                </a:cubicBezTo>
                <a:cubicBezTo>
                  <a:pt x="7797" y="433265"/>
                  <a:pt x="0" y="379105"/>
                  <a:pt x="0" y="324037"/>
                </a:cubicBezTo>
                <a:lnTo>
                  <a:pt x="0" y="324036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899592" y="1700808"/>
            <a:ext cx="360040" cy="648072"/>
          </a:xfrm>
          <a:custGeom>
            <a:avLst/>
            <a:gdLst>
              <a:gd name="connsiteX0" fmla="*/ 0 w 360040"/>
              <a:gd name="connsiteY0" fmla="*/ 324036 h 648072"/>
              <a:gd name="connsiteX1" fmla="*/ 22654 w 360040"/>
              <a:gd name="connsiteY1" fmla="*/ 166670 h 648072"/>
              <a:gd name="connsiteX2" fmla="*/ 180020 w 360040"/>
              <a:gd name="connsiteY2" fmla="*/ 0 h 648072"/>
              <a:gd name="connsiteX3" fmla="*/ 337386 w 360040"/>
              <a:gd name="connsiteY3" fmla="*/ 166671 h 648072"/>
              <a:gd name="connsiteX4" fmla="*/ 360040 w 360040"/>
              <a:gd name="connsiteY4" fmla="*/ 324037 h 648072"/>
              <a:gd name="connsiteX5" fmla="*/ 337386 w 360040"/>
              <a:gd name="connsiteY5" fmla="*/ 481403 h 648072"/>
              <a:gd name="connsiteX6" fmla="*/ 180020 w 360040"/>
              <a:gd name="connsiteY6" fmla="*/ 648073 h 648072"/>
              <a:gd name="connsiteX7" fmla="*/ 22654 w 360040"/>
              <a:gd name="connsiteY7" fmla="*/ 481403 h 648072"/>
              <a:gd name="connsiteX8" fmla="*/ 0 w 360040"/>
              <a:gd name="connsiteY8" fmla="*/ 324037 h 648072"/>
              <a:gd name="connsiteX9" fmla="*/ 0 w 360040"/>
              <a:gd name="connsiteY9" fmla="*/ 324036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0040" h="648072">
                <a:moveTo>
                  <a:pt x="0" y="324036"/>
                </a:moveTo>
                <a:cubicBezTo>
                  <a:pt x="0" y="268968"/>
                  <a:pt x="7797" y="214808"/>
                  <a:pt x="22654" y="166670"/>
                </a:cubicBezTo>
                <a:cubicBezTo>
                  <a:pt x="54404" y="63800"/>
                  <a:pt x="114643" y="0"/>
                  <a:pt x="180020" y="0"/>
                </a:cubicBezTo>
                <a:cubicBezTo>
                  <a:pt x="245397" y="0"/>
                  <a:pt x="305636" y="63800"/>
                  <a:pt x="337386" y="166671"/>
                </a:cubicBezTo>
                <a:cubicBezTo>
                  <a:pt x="352243" y="214809"/>
                  <a:pt x="360040" y="268969"/>
                  <a:pt x="360040" y="324037"/>
                </a:cubicBezTo>
                <a:cubicBezTo>
                  <a:pt x="360040" y="379105"/>
                  <a:pt x="352243" y="433265"/>
                  <a:pt x="337386" y="481403"/>
                </a:cubicBezTo>
                <a:cubicBezTo>
                  <a:pt x="305636" y="584273"/>
                  <a:pt x="245397" y="648073"/>
                  <a:pt x="180020" y="648073"/>
                </a:cubicBezTo>
                <a:cubicBezTo>
                  <a:pt x="114643" y="648073"/>
                  <a:pt x="54404" y="584273"/>
                  <a:pt x="22654" y="481403"/>
                </a:cubicBezTo>
                <a:cubicBezTo>
                  <a:pt x="7797" y="433265"/>
                  <a:pt x="0" y="379105"/>
                  <a:pt x="0" y="324037"/>
                </a:cubicBezTo>
                <a:lnTo>
                  <a:pt x="0" y="324036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395536" y="3284984"/>
            <a:ext cx="360040" cy="648072"/>
          </a:xfrm>
          <a:custGeom>
            <a:avLst/>
            <a:gdLst>
              <a:gd name="connsiteX0" fmla="*/ 0 w 360040"/>
              <a:gd name="connsiteY0" fmla="*/ 324036 h 648072"/>
              <a:gd name="connsiteX1" fmla="*/ 22654 w 360040"/>
              <a:gd name="connsiteY1" fmla="*/ 166670 h 648072"/>
              <a:gd name="connsiteX2" fmla="*/ 180020 w 360040"/>
              <a:gd name="connsiteY2" fmla="*/ 0 h 648072"/>
              <a:gd name="connsiteX3" fmla="*/ 337386 w 360040"/>
              <a:gd name="connsiteY3" fmla="*/ 166671 h 648072"/>
              <a:gd name="connsiteX4" fmla="*/ 360040 w 360040"/>
              <a:gd name="connsiteY4" fmla="*/ 324037 h 648072"/>
              <a:gd name="connsiteX5" fmla="*/ 337386 w 360040"/>
              <a:gd name="connsiteY5" fmla="*/ 481403 h 648072"/>
              <a:gd name="connsiteX6" fmla="*/ 180020 w 360040"/>
              <a:gd name="connsiteY6" fmla="*/ 648073 h 648072"/>
              <a:gd name="connsiteX7" fmla="*/ 22654 w 360040"/>
              <a:gd name="connsiteY7" fmla="*/ 481403 h 648072"/>
              <a:gd name="connsiteX8" fmla="*/ 0 w 360040"/>
              <a:gd name="connsiteY8" fmla="*/ 324037 h 648072"/>
              <a:gd name="connsiteX9" fmla="*/ 0 w 360040"/>
              <a:gd name="connsiteY9" fmla="*/ 324036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0040" h="648072">
                <a:moveTo>
                  <a:pt x="0" y="324036"/>
                </a:moveTo>
                <a:cubicBezTo>
                  <a:pt x="0" y="268968"/>
                  <a:pt x="7797" y="214808"/>
                  <a:pt x="22654" y="166670"/>
                </a:cubicBezTo>
                <a:cubicBezTo>
                  <a:pt x="54404" y="63800"/>
                  <a:pt x="114643" y="0"/>
                  <a:pt x="180020" y="0"/>
                </a:cubicBezTo>
                <a:cubicBezTo>
                  <a:pt x="245397" y="0"/>
                  <a:pt x="305636" y="63800"/>
                  <a:pt x="337386" y="166671"/>
                </a:cubicBezTo>
                <a:cubicBezTo>
                  <a:pt x="352243" y="214809"/>
                  <a:pt x="360040" y="268969"/>
                  <a:pt x="360040" y="324037"/>
                </a:cubicBezTo>
                <a:cubicBezTo>
                  <a:pt x="360040" y="379105"/>
                  <a:pt x="352243" y="433265"/>
                  <a:pt x="337386" y="481403"/>
                </a:cubicBezTo>
                <a:cubicBezTo>
                  <a:pt x="305636" y="584273"/>
                  <a:pt x="245397" y="648073"/>
                  <a:pt x="180020" y="648073"/>
                </a:cubicBezTo>
                <a:cubicBezTo>
                  <a:pt x="114643" y="648073"/>
                  <a:pt x="54404" y="584273"/>
                  <a:pt x="22654" y="481403"/>
                </a:cubicBezTo>
                <a:cubicBezTo>
                  <a:pt x="7797" y="433265"/>
                  <a:pt x="0" y="379105"/>
                  <a:pt x="0" y="324037"/>
                </a:cubicBezTo>
                <a:lnTo>
                  <a:pt x="0" y="324036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1619672" y="5661248"/>
            <a:ext cx="360040" cy="648072"/>
          </a:xfrm>
          <a:custGeom>
            <a:avLst/>
            <a:gdLst>
              <a:gd name="connsiteX0" fmla="*/ 0 w 360040"/>
              <a:gd name="connsiteY0" fmla="*/ 324036 h 648072"/>
              <a:gd name="connsiteX1" fmla="*/ 22654 w 360040"/>
              <a:gd name="connsiteY1" fmla="*/ 166670 h 648072"/>
              <a:gd name="connsiteX2" fmla="*/ 180020 w 360040"/>
              <a:gd name="connsiteY2" fmla="*/ 0 h 648072"/>
              <a:gd name="connsiteX3" fmla="*/ 337386 w 360040"/>
              <a:gd name="connsiteY3" fmla="*/ 166671 h 648072"/>
              <a:gd name="connsiteX4" fmla="*/ 360040 w 360040"/>
              <a:gd name="connsiteY4" fmla="*/ 324037 h 648072"/>
              <a:gd name="connsiteX5" fmla="*/ 337386 w 360040"/>
              <a:gd name="connsiteY5" fmla="*/ 481403 h 648072"/>
              <a:gd name="connsiteX6" fmla="*/ 180020 w 360040"/>
              <a:gd name="connsiteY6" fmla="*/ 648073 h 648072"/>
              <a:gd name="connsiteX7" fmla="*/ 22654 w 360040"/>
              <a:gd name="connsiteY7" fmla="*/ 481403 h 648072"/>
              <a:gd name="connsiteX8" fmla="*/ 0 w 360040"/>
              <a:gd name="connsiteY8" fmla="*/ 324037 h 648072"/>
              <a:gd name="connsiteX9" fmla="*/ 0 w 360040"/>
              <a:gd name="connsiteY9" fmla="*/ 324036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0040" h="648072">
                <a:moveTo>
                  <a:pt x="0" y="324036"/>
                </a:moveTo>
                <a:cubicBezTo>
                  <a:pt x="0" y="268968"/>
                  <a:pt x="7797" y="214808"/>
                  <a:pt x="22654" y="166670"/>
                </a:cubicBezTo>
                <a:cubicBezTo>
                  <a:pt x="54404" y="63800"/>
                  <a:pt x="114643" y="0"/>
                  <a:pt x="180020" y="0"/>
                </a:cubicBezTo>
                <a:cubicBezTo>
                  <a:pt x="245397" y="0"/>
                  <a:pt x="305636" y="63800"/>
                  <a:pt x="337386" y="166671"/>
                </a:cubicBezTo>
                <a:cubicBezTo>
                  <a:pt x="352243" y="214809"/>
                  <a:pt x="360040" y="268969"/>
                  <a:pt x="360040" y="324037"/>
                </a:cubicBezTo>
                <a:cubicBezTo>
                  <a:pt x="360040" y="379105"/>
                  <a:pt x="352243" y="433265"/>
                  <a:pt x="337386" y="481403"/>
                </a:cubicBezTo>
                <a:cubicBezTo>
                  <a:pt x="305636" y="584273"/>
                  <a:pt x="245397" y="648073"/>
                  <a:pt x="180020" y="648073"/>
                </a:cubicBezTo>
                <a:cubicBezTo>
                  <a:pt x="114643" y="648073"/>
                  <a:pt x="54404" y="584273"/>
                  <a:pt x="22654" y="481403"/>
                </a:cubicBezTo>
                <a:cubicBezTo>
                  <a:pt x="7797" y="433265"/>
                  <a:pt x="0" y="379105"/>
                  <a:pt x="0" y="324037"/>
                </a:cubicBezTo>
                <a:lnTo>
                  <a:pt x="0" y="324036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8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2405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ЮНЫЕ ИСТОРИКИ</a:t>
            </a:r>
          </a:p>
        </p:txBody>
      </p:sp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71500"/>
            <a:ext cx="8640960" cy="60978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3888" y="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Золотые ворота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2405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ЮНЫЕ ИСТОРИКИ</a:t>
            </a:r>
          </a:p>
        </p:txBody>
      </p:sp>
      <p:sp>
        <p:nvSpPr>
          <p:cNvPr id="5" name="Овал 4"/>
          <p:cNvSpPr/>
          <p:nvPr/>
        </p:nvSpPr>
        <p:spPr>
          <a:xfrm>
            <a:off x="2627784" y="5517232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07904" y="3068960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195736" y="4581128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627784" y="3429000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851920" y="6137920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932040" y="3356992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292080" y="4437112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076056" y="5445224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20688"/>
            <a:ext cx="8784976" cy="23042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1520" y="6093296"/>
            <a:ext cx="2602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Сергиев Посад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725144"/>
            <a:ext cx="22265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Переславль-</a:t>
            </a:r>
          </a:p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Залесский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645024"/>
            <a:ext cx="2895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Ростов Великий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27784" y="285293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Углич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24128" y="3501008"/>
            <a:ext cx="1944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Ярославль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4168" y="4509120"/>
            <a:ext cx="2100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Кострома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6136" y="5301208"/>
            <a:ext cx="179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Суздаль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32040" y="623731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Владимир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6" name="3f4f091eae2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56376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10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628800"/>
            <a:ext cx="70798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/>
              <a:t>Топонимика- </a:t>
            </a:r>
          </a:p>
          <a:p>
            <a:pPr algn="ctr"/>
            <a:r>
              <a:rPr lang="ru-RU" sz="4800" dirty="0" smtClean="0"/>
              <a:t>наука о происхождении</a:t>
            </a:r>
          </a:p>
          <a:p>
            <a:pPr algn="ctr"/>
            <a:r>
              <a:rPr lang="ru-RU" sz="4800" dirty="0" smtClean="0"/>
              <a:t> географических названий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692696"/>
            <a:ext cx="2405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ЮНЫЕ ИСТОРИКИ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а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24744"/>
            <a:ext cx="8352928" cy="5733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332656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Золотое кольцо России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8640"/>
            <a:ext cx="2405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ЮНЫЕ ИСТОРИКИ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2405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ЮНЫЕ ИСТОРИКИ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412776"/>
            <a:ext cx="7061998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Золотой</a:t>
            </a:r>
          </a:p>
          <a:p>
            <a:r>
              <a:rPr lang="ru-RU" sz="3600" dirty="0" smtClean="0"/>
              <a:t>1.Относящийся к золоту.</a:t>
            </a:r>
          </a:p>
          <a:p>
            <a:r>
              <a:rPr lang="ru-RU" sz="3600" dirty="0" smtClean="0"/>
              <a:t>2.Золотая монета.</a:t>
            </a:r>
          </a:p>
          <a:p>
            <a:r>
              <a:rPr lang="ru-RU" sz="3600" dirty="0" smtClean="0"/>
              <a:t>3.Цвета золота, блестяще- жёлтый.</a:t>
            </a:r>
          </a:p>
          <a:p>
            <a:r>
              <a:rPr lang="ru-RU" sz="3600" dirty="0" smtClean="0"/>
              <a:t>4.Счастливый ,благоприятный.</a:t>
            </a:r>
          </a:p>
          <a:p>
            <a:r>
              <a:rPr lang="ru-RU" sz="3600" dirty="0" smtClean="0"/>
              <a:t>5.Прекрасный,замечательный.</a:t>
            </a:r>
          </a:p>
          <a:p>
            <a:r>
              <a:rPr lang="ru-RU" sz="3600" dirty="0" smtClean="0"/>
              <a:t>6.Дорогой,любимый.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осква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3528" y="350658"/>
            <a:ext cx="8352928" cy="6318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ergiev_posad_lav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8989"/>
            <a:ext cx="8964488" cy="4779010"/>
          </a:xfrm>
          <a:prstGeom prst="rect">
            <a:avLst/>
          </a:prstGeom>
        </p:spPr>
      </p:pic>
      <p:pic>
        <p:nvPicPr>
          <p:cNvPr id="3" name="Рисунок 2" descr="серги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188640"/>
            <a:ext cx="2669886" cy="3240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476672"/>
            <a:ext cx="2405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ЮНЫЕ ИСТОРИКИ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36712"/>
            <a:ext cx="8741436" cy="57606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3204" y="908720"/>
            <a:ext cx="73575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Переславль-Залесский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404664"/>
            <a:ext cx="2405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ЮНЫЕ ИСТОРИКИ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зер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568952" cy="6408712"/>
          </a:xfrm>
          <a:prstGeom prst="rect">
            <a:avLst/>
          </a:prstGeom>
        </p:spPr>
      </p:pic>
      <p:pic>
        <p:nvPicPr>
          <p:cNvPr id="3" name="Рисунок 2" descr="пет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5" y="332656"/>
            <a:ext cx="3952117" cy="3096344"/>
          </a:xfrm>
          <a:prstGeom prst="rect">
            <a:avLst/>
          </a:prstGeom>
        </p:spPr>
      </p:pic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861048"/>
            <a:ext cx="3810000" cy="2628900"/>
          </a:xfrm>
          <a:prstGeom prst="rect">
            <a:avLst/>
          </a:prstGeom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3861048"/>
            <a:ext cx="3810000" cy="254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124744"/>
            <a:ext cx="217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Ростов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7958" y="0"/>
            <a:ext cx="4956042" cy="3717032"/>
          </a:xfrm>
          <a:prstGeom prst="rect">
            <a:avLst/>
          </a:prstGeom>
        </p:spPr>
      </p:pic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356992"/>
            <a:ext cx="6095691" cy="3501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260648"/>
            <a:ext cx="2405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ЮНЫЕ ИСТОРИКИ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1036</TotalTime>
  <Words>130</Words>
  <Application>Microsoft Office PowerPoint</Application>
  <PresentationFormat>Экран (4:3)</PresentationFormat>
  <Paragraphs>62</Paragraphs>
  <Slides>19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school2001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Юные историки</dc:title>
  <dc:creator>makovetskaya_al</dc:creator>
  <cp:lastModifiedBy>makovetskaya_al</cp:lastModifiedBy>
  <cp:revision>89</cp:revision>
  <dcterms:created xsi:type="dcterms:W3CDTF">2013-12-02T05:29:42Z</dcterms:created>
  <dcterms:modified xsi:type="dcterms:W3CDTF">2014-01-15T05:30:57Z</dcterms:modified>
</cp:coreProperties>
</file>