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70" r:id="rId12"/>
    <p:sldId id="267" r:id="rId13"/>
    <p:sldId id="268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4814AF3-037F-4BA0-818A-E099622A0A8E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3907DB7-DD37-42E6-9C86-0F4CF7298E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o.mail.ru/frame.html?imgurl=http://www.booksiti.net.ru/books/image/j25000193101.jpg&amp;pageurl=http://www.booksiti.net.ru/books/j25000193101.html&amp;id=41997747&amp;iid=6&amp;imgwidth=256&amp;imgheight=339&amp;imgsize=15303&amp;images_links=b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48680"/>
            <a:ext cx="7543800" cy="252028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Презентация урока 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по окружающему миру во 2 </a:t>
            </a:r>
            <a:r>
              <a:rPr lang="ru-RU" sz="3600" dirty="0" smtClean="0">
                <a:solidFill>
                  <a:schemeClr val="bg1"/>
                </a:solidFill>
              </a:rPr>
              <a:t>классе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УМК «Планета знаний»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«Об </a:t>
            </a:r>
            <a:r>
              <a:rPr lang="ru-RU" sz="3600" dirty="0" smtClean="0">
                <a:solidFill>
                  <a:schemeClr val="bg1"/>
                </a:solidFill>
              </a:rPr>
              <a:t>энергии. Источники энергии»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789040"/>
            <a:ext cx="7992888" cy="23762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rgbClr val="0070C0"/>
                </a:solidFill>
              </a:rPr>
              <a:t>Учитель Агафонова Лариса </a:t>
            </a:r>
            <a:r>
              <a:rPr lang="ru-RU" b="1" dirty="0" smtClean="0">
                <a:solidFill>
                  <a:srgbClr val="0070C0"/>
                </a:solidFill>
              </a:rPr>
              <a:t>Александровна</a:t>
            </a:r>
          </a:p>
          <a:p>
            <a:pPr algn="ctr">
              <a:spcBef>
                <a:spcPts val="0"/>
              </a:spcBef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2200" b="1" dirty="0" smtClean="0"/>
              <a:t>Муниципальное </a:t>
            </a:r>
            <a:r>
              <a:rPr lang="ru-RU" sz="2200" b="1" dirty="0" smtClean="0"/>
              <a:t>бюджетное общеобразовательное </a:t>
            </a:r>
            <a:r>
              <a:rPr lang="ru-RU" sz="2200" b="1" dirty="0" smtClean="0"/>
              <a:t>учреждение Ершовская </a:t>
            </a:r>
            <a:r>
              <a:rPr lang="ru-RU" sz="2200" b="1" dirty="0" smtClean="0"/>
              <a:t>средняя общеобразовательная школа имени Героя Советского Союза Василия </a:t>
            </a:r>
            <a:r>
              <a:rPr lang="ru-RU" sz="2200" b="1" dirty="0" smtClean="0"/>
              <a:t>Фабричнова</a:t>
            </a:r>
            <a:endParaRPr lang="ru-RU" sz="2200" b="1" dirty="0" smtClean="0"/>
          </a:p>
          <a:p>
            <a:pPr algn="ctr">
              <a:spcBef>
                <a:spcPts val="0"/>
              </a:spcBef>
            </a:pPr>
            <a:r>
              <a:rPr lang="ru-RU" sz="2400" b="1" dirty="0" smtClean="0"/>
              <a:t>2014 год 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01208"/>
            <a:ext cx="97301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07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700808"/>
            <a:ext cx="7842448" cy="44713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Расскажи, как  используют различное топливо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2422773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05064"/>
            <a:ext cx="3312368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36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908720"/>
            <a:ext cx="7554416" cy="5263480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Внимание!!!</a:t>
            </a:r>
            <a:br>
              <a:rPr lang="ru-RU" sz="32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200" b="1" dirty="0">
                <a:solidFill>
                  <a:srgbClr val="FF0000"/>
                </a:solidFill>
                <a:latin typeface="+mn-lt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Топливо легко загорается. Поэтому около него опасно зажигать спички, бенгальские огни, зажигалки, свечи.</a:t>
            </a:r>
            <a:br>
              <a:rPr lang="ru-RU" sz="32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2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Опасно оставлять открытыми краны от горелок газовых плит. Это может привести к взрыву от утечки газа. 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При появлении запаха газа нужно звонить по телефону 04.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38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933928" cy="48314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Расскажи, как человек использует электрическую энергию.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157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3"/>
            <a:ext cx="316835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06" y="764703"/>
            <a:ext cx="299995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149080"/>
            <a:ext cx="2744291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06" y="4149079"/>
            <a:ext cx="3022013" cy="18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38620"/>
            <a:ext cx="324036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249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0688"/>
            <a:ext cx="7554416" cy="555151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600" b="1" dirty="0" smtClean="0">
                <a:solidFill>
                  <a:srgbClr val="FF0000"/>
                </a:solidFill>
                <a:latin typeface="+mn-lt"/>
              </a:rPr>
              <a:t>Внимание!!!</a:t>
            </a:r>
            <a:br>
              <a:rPr lang="ru-RU" sz="36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b="1" dirty="0">
                <a:latin typeface="+mn-lt"/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Опасно включать в одну розетку много электроприборов. Это может привести к пожару.					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Опасно самим разбирать электроприборы.					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	Пользуясь электроприбором, следи, чтобы на него не попала вода. Ты можешь получить удар током.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7482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92696"/>
            <a:ext cx="7554416" cy="5479504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	Объясни, почему опасно оставлять открытым кран незажжённой горелки газовой плиты.							</a:t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002060"/>
                </a:solidFill>
                <a:latin typeface="+mn-lt"/>
              </a:rPr>
            </a:b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458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385136"/>
            <a:ext cx="6120680" cy="37870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Прозвенит звонок и окончится урок. 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Оценку получи и дневник неси. 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МОЛОДЦЫ!!!</a:t>
            </a:r>
            <a:br>
              <a:rPr lang="ru-RU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70C0"/>
                </a:solidFill>
                <a:latin typeface="+mn-lt"/>
              </a:rPr>
              <a:t>Урок окончен.</a:t>
            </a:r>
            <a:endParaRPr lang="ru-RU" sz="36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6" descr="http://img0.liveinternet.ru/images/attach/c/2/69/490/69490753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3" y="549184"/>
            <a:ext cx="2376264" cy="4247968"/>
          </a:xfrm>
          <a:prstGeom prst="rect">
            <a:avLst/>
          </a:prstGeom>
          <a:noFill/>
        </p:spPr>
      </p:pic>
      <p:pic>
        <p:nvPicPr>
          <p:cNvPr id="4" name="Picture 7" descr="http://im6-tub.mail.ru/i?id=41997747&amp;tov=6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03740">
            <a:off x="2517013" y="768280"/>
            <a:ext cx="1147330" cy="1525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59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797152"/>
            <a:ext cx="7698432" cy="1375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40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FF0000"/>
                </a:solidFill>
                <a:latin typeface="+mn-lt"/>
              </a:rPr>
              <a:t>Энергия</a:t>
            </a:r>
            <a:r>
              <a:rPr lang="ru-RU" sz="4000" b="1" dirty="0" smtClean="0">
                <a:latin typeface="+mn-lt"/>
              </a:rPr>
              <a:t> – это способность совершать работу: поднимать, везти, резать, падать, летать.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Чем больше энергии,  тем большую работу можно совершить. Все тела обладают энергией.</a:t>
            </a:r>
            <a:br>
              <a:rPr lang="ru-RU" sz="4000" b="1" dirty="0" smtClean="0">
                <a:latin typeface="+mn-lt"/>
              </a:rPr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 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Ч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то может служить источником энерги</a:t>
            </a:r>
            <a:r>
              <a:rPr lang="ru-RU" sz="4000" b="1" dirty="0">
                <a:solidFill>
                  <a:srgbClr val="002060"/>
                </a:solidFill>
                <a:latin typeface="+mn-lt"/>
              </a:rPr>
              <a:t>и</a:t>
            </a:r>
            <a:r>
              <a:rPr lang="en-US" sz="4000" b="1" dirty="0" smtClean="0">
                <a:solidFill>
                  <a:srgbClr val="002060"/>
                </a:solidFill>
                <a:latin typeface="+mn-lt"/>
              </a:rPr>
              <a:t>?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77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Энергия солнца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4" y="571500"/>
            <a:ext cx="4242046" cy="267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4465"/>
            <a:ext cx="4104456" cy="29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068960"/>
            <a:ext cx="424204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15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Энергия еды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248472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324036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2572"/>
            <a:ext cx="3600400" cy="27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24525"/>
            <a:ext cx="316835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512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Энергия топлива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54478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4032448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03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Энергия падающей воды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02" y="764704"/>
            <a:ext cx="331965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96604"/>
            <a:ext cx="3875509" cy="241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84" y="3429000"/>
            <a:ext cx="327007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3875509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351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Энергия ветра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79"/>
            <a:ext cx="3312368" cy="2165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132856"/>
            <a:ext cx="266429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2376264" cy="216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852937"/>
            <a:ext cx="2592288" cy="248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376264" cy="248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182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554416" cy="4327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 </a:t>
            </a:r>
            <a:r>
              <a:rPr lang="ru-RU" dirty="0" smtClean="0">
                <a:solidFill>
                  <a:srgbClr val="FF0000"/>
                </a:solidFill>
              </a:rPr>
              <a:t>Расскажи, что может служить источником энергии.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31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Энергия выделяется при сгорании топлива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25202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036" y="692696"/>
            <a:ext cx="205505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265288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28575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81" y="2996952"/>
            <a:ext cx="21431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14624"/>
            <a:ext cx="2309961" cy="20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511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112</TotalTime>
  <Words>71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урока  по окружающему миру во 2 классе УМК «Планета знаний» «Об энергии. Источники энергии»</vt:lpstr>
      <vt:lpstr>     Энергия – это способность совершать работу: поднимать, везти, резать, падать, летать. Чем больше энергии,  тем большую работу можно совершить. Все тела обладают энергией.    Что может служить источником энергии?</vt:lpstr>
      <vt:lpstr>Энергия солнца</vt:lpstr>
      <vt:lpstr>Энергия еды</vt:lpstr>
      <vt:lpstr>Энергия топлива</vt:lpstr>
      <vt:lpstr>Энергия падающей воды</vt:lpstr>
      <vt:lpstr>Энергия ветра</vt:lpstr>
      <vt:lpstr>     Расскажи, что может служить источником энергии.  </vt:lpstr>
      <vt:lpstr>Энергия выделяется при сгорании топлива</vt:lpstr>
      <vt:lpstr>Расскажи, как  используют различное топливо   </vt:lpstr>
      <vt:lpstr>Внимание!!!  Топливо легко загорается. Поэтому около него опасно зажигать спички, бенгальские огни, зажигалки, свечи.  Опасно оставлять открытыми краны от горелок газовых плит. Это может привести к взрыву от утечки газа.  При появлении запаха газа нужно звонить по телефону 04.</vt:lpstr>
      <vt:lpstr>Расскажи, как человек использует электрическую энергию.  </vt:lpstr>
      <vt:lpstr>Презентация PowerPoint</vt:lpstr>
      <vt:lpstr>Внимание!!!  Опасно включать в одну розетку много электроприборов. Это может привести к пожару.       Опасно самим разбирать электроприборы.       Пользуясь электроприбором, следи, чтобы на него не попала вода. Ты можешь получить удар током. </vt:lpstr>
      <vt:lpstr> Объясни, почему опасно оставлять открытым кран незажжённой горелки газовой плиты.           </vt:lpstr>
      <vt:lpstr>Прозвенит звонок и окончится урок.  Оценку получи и дневник неси.  МОЛОДЦЫ!!! Урок окончен.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  по окружающему миру во 2 классе «Об энергии».</dc:title>
  <dc:creator>user</dc:creator>
  <cp:lastModifiedBy>user</cp:lastModifiedBy>
  <cp:revision>10</cp:revision>
  <dcterms:created xsi:type="dcterms:W3CDTF">2014-01-15T11:53:36Z</dcterms:created>
  <dcterms:modified xsi:type="dcterms:W3CDTF">2014-01-16T12:23:43Z</dcterms:modified>
</cp:coreProperties>
</file>