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82" d="100"/>
          <a:sy n="82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12B1-E630-4341-BC76-8CC5F0B3F3B5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D11C-A305-41BE-96D2-583D09DF8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28316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Окружающий мир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2 </a:t>
            </a:r>
            <a:r>
              <a:rPr lang="ru-RU" b="1" i="1" dirty="0" err="1" smtClean="0">
                <a:solidFill>
                  <a:srgbClr val="C00000"/>
                </a:solidFill>
              </a:rPr>
              <a:t>клас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4900" b="1" i="1" dirty="0" smtClean="0">
                <a:solidFill>
                  <a:srgbClr val="C00000"/>
                </a:solidFill>
              </a:rPr>
              <a:t>ГОРОД  </a:t>
            </a:r>
            <a:r>
              <a:rPr lang="ru-RU" sz="4900" b="1" i="1" dirty="0" smtClean="0">
                <a:solidFill>
                  <a:srgbClr val="C00000"/>
                </a:solidFill>
              </a:rPr>
              <a:t>НА  НЕВЕ</a:t>
            </a:r>
            <a:endParaRPr lang="ru-RU" sz="49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5000660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Презентация разработана 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у</a:t>
            </a:r>
            <a:r>
              <a:rPr lang="ru-RU" b="1" i="1" dirty="0" smtClean="0">
                <a:solidFill>
                  <a:srgbClr val="FFC000"/>
                </a:solidFill>
              </a:rPr>
              <a:t>чителем </a:t>
            </a:r>
            <a:r>
              <a:rPr lang="ru-RU" b="1" i="1" dirty="0" smtClean="0">
                <a:solidFill>
                  <a:srgbClr val="FFC000"/>
                </a:solidFill>
              </a:rPr>
              <a:t>начальных </a:t>
            </a:r>
            <a:r>
              <a:rPr lang="ru-RU" b="1" i="1" dirty="0" smtClean="0">
                <a:solidFill>
                  <a:srgbClr val="FFC000"/>
                </a:solidFill>
              </a:rPr>
              <a:t>классов</a:t>
            </a:r>
          </a:p>
          <a:p>
            <a:r>
              <a:rPr lang="ru-RU" b="1" i="1" dirty="0" err="1" smtClean="0">
                <a:solidFill>
                  <a:srgbClr val="FFC000"/>
                </a:solidFill>
              </a:rPr>
              <a:t>Стеценко</a:t>
            </a:r>
            <a:r>
              <a:rPr lang="ru-RU" b="1" i="1" dirty="0" smtClean="0">
                <a:solidFill>
                  <a:srgbClr val="FFC000"/>
                </a:solidFill>
              </a:rPr>
              <a:t> Ириной Юрьевной</a:t>
            </a:r>
            <a:endParaRPr lang="ru-RU" b="1" i="1" dirty="0" smtClean="0">
              <a:solidFill>
                <a:srgbClr val="FFC000"/>
              </a:solidFill>
            </a:endParaRPr>
          </a:p>
          <a:p>
            <a:endParaRPr lang="ru-RU" b="1" i="1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Дворцовая площадь и Эрмитаж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i="1" dirty="0" smtClean="0">
                <a:solidFill>
                  <a:srgbClr val="7030A0"/>
                </a:solidFill>
              </a:rPr>
              <a:t>В Санкт-Петербурге раньше жили русские цари. Это Дворцовая площадь. Она ведет к Зимнему  дворцу. Сейчас в нем находится один из крупнейших музеев мира – Эрмитаж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Petersburg-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2571744"/>
            <a:ext cx="8128000" cy="40719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Зимний  дворец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ermitage_mus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8143931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rmit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5722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Петропавловская  крепость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400" b="1" i="1" dirty="0" smtClean="0">
                <a:solidFill>
                  <a:schemeClr val="bg1"/>
                </a:solidFill>
              </a:rPr>
              <a:t>Крепость стоит на маленьком островке. Ее окружают гранитные стены. А золотой шпиль устремлен высоко в небо.</a:t>
            </a:r>
          </a:p>
          <a:p>
            <a:pPr lvl="1"/>
            <a:r>
              <a:rPr lang="ru-RU" sz="2400" b="1" i="1" dirty="0" smtClean="0">
                <a:solidFill>
                  <a:schemeClr val="bg1"/>
                </a:solidFill>
              </a:rPr>
              <a:t>Каждый день ровно в полдень  раздается выстрел </a:t>
            </a:r>
            <a:r>
              <a:rPr lang="ru-RU" sz="2400" i="1" dirty="0" smtClean="0">
                <a:solidFill>
                  <a:schemeClr val="bg1"/>
                </a:solidFill>
              </a:rPr>
              <a:t>сигнальной пушки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Петропавловская-крепость.-Санкт-Петербург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8715436" cy="42148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Здание   Адмиралтейства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320px-Admiral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6072230" cy="54118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Пригороды  Санкт-Петербурга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800" b="1" i="1" dirty="0" smtClean="0"/>
              <a:t>Достопримечательностями города являются  его пригороды. Это   Петергоф, Павловск, Царское село. Петергоф знаменит своими  фонтанами</a:t>
            </a:r>
            <a:r>
              <a:rPr lang="ru-RU" sz="28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p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00372"/>
            <a:ext cx="7429584" cy="3571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50099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Царское село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ЦС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3578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Царскосельский</a:t>
            </a:r>
            <a:r>
              <a:rPr lang="ru-RU" b="1" i="1" dirty="0" smtClean="0">
                <a:solidFill>
                  <a:srgbClr val="FFFF00"/>
                </a:solidFill>
              </a:rPr>
              <a:t> лицей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лицее учился  А.С.Пушкин – великий русский поэт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0482894_0_5d49_2fef2fa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8072494" cy="41909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Содержание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Каналы и мосты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Соборы и храмы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Петропавловская крепость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Эрмитаж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Петергоф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Царское село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Памятник  Петру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eterburg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501122" cy="54292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bg1">
                    <a:lumMod val="95000"/>
                  </a:schemeClr>
                </a:solidFill>
              </a:rPr>
              <a:t>ГОРОД  НА НЕВЕ</a:t>
            </a:r>
            <a:endParaRPr lang="ru-RU" sz="6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1"/>
            <a:ext cx="9144000" cy="3071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	Санкт-Петербург – один из самых красивых городов мира. Он находится на северо-западе нашей страны. Санкт-Петербург стоит на реке Неве. Его основал царь Петр  Первый более 300 лет назад. Этот город часто называют нашей северной столицей.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КАНАЛЫ И МОСТЫ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	Ребята, сегодня мы с вами совершим экскурсию по Санкт-Петербургу. Удивительно красивы не только здания северной столицы, но и реки, каналы, мосты. Особенно знамениты разводные мосты.</a:t>
            </a:r>
            <a:endParaRPr lang="ru-RU" sz="2400" b="1" i="1" dirty="0"/>
          </a:p>
        </p:txBody>
      </p:sp>
      <p:pic>
        <p:nvPicPr>
          <p:cNvPr id="5" name="Рисунок 4" descr="разводные мо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8501122" cy="41970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Поцелуев  мост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oceluev_m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501122" cy="54292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rgbClr val="0070C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Лебяжья  канавка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лебяжья кана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572560" cy="50006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Храмы и соборы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В Санкт-Петербурге  много  достопримечательностей.  Это храмы и соборы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храм спас-на-кро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8358246" cy="4286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Казанский собор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азанский соб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429684" cy="5143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Исаакиевский  собор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saac-cathedral-in-saint-petersburg-r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24464"/>
            <a:ext cx="8286808" cy="53049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82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Окружающий мир 2 клас ГОРОД  НА  НЕВЕ</vt:lpstr>
      <vt:lpstr>Содержание</vt:lpstr>
      <vt:lpstr>ГОРОД  НА НЕВЕ</vt:lpstr>
      <vt:lpstr>КАНАЛЫ И МОСТЫ</vt:lpstr>
      <vt:lpstr>Поцелуев  мост</vt:lpstr>
      <vt:lpstr>Лебяжья  канавка</vt:lpstr>
      <vt:lpstr>Храмы и соборы</vt:lpstr>
      <vt:lpstr>Казанский собор</vt:lpstr>
      <vt:lpstr>Исаакиевский  собор</vt:lpstr>
      <vt:lpstr>Слайд 10</vt:lpstr>
      <vt:lpstr>Дворцовая площадь и Эрмитаж</vt:lpstr>
      <vt:lpstr>Зимний  дворец</vt:lpstr>
      <vt:lpstr>Слайд 13</vt:lpstr>
      <vt:lpstr>Петропавловская  крепость</vt:lpstr>
      <vt:lpstr>Здание   Адмиралтейства</vt:lpstr>
      <vt:lpstr>Пригороды  Санкт-Петербурга</vt:lpstr>
      <vt:lpstr>Слайд 17</vt:lpstr>
      <vt:lpstr>Царское село</vt:lpstr>
      <vt:lpstr>Царскосельский лицей.</vt:lpstr>
      <vt:lpstr>Памятник  Петру I</vt:lpstr>
      <vt:lpstr>Слайд 21</vt:lpstr>
    </vt:vector>
  </TitlesOfParts>
  <Company>CE1467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НА  НЕВЕ</dc:title>
  <dc:creator>student</dc:creator>
  <cp:lastModifiedBy>www.PHILka.RU</cp:lastModifiedBy>
  <cp:revision>30</cp:revision>
  <dcterms:created xsi:type="dcterms:W3CDTF">2011-03-30T10:44:56Z</dcterms:created>
  <dcterms:modified xsi:type="dcterms:W3CDTF">2014-01-16T12:38:06Z</dcterms:modified>
</cp:coreProperties>
</file>