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21"/>
  </p:notesMasterIdLst>
  <p:sldIdLst>
    <p:sldId id="256" r:id="rId2"/>
    <p:sldId id="268" r:id="rId3"/>
    <p:sldId id="258" r:id="rId4"/>
    <p:sldId id="270" r:id="rId5"/>
    <p:sldId id="265" r:id="rId6"/>
    <p:sldId id="312" r:id="rId7"/>
    <p:sldId id="307" r:id="rId8"/>
    <p:sldId id="263" r:id="rId9"/>
    <p:sldId id="309" r:id="rId10"/>
    <p:sldId id="290" r:id="rId11"/>
    <p:sldId id="310" r:id="rId12"/>
    <p:sldId id="311" r:id="rId13"/>
    <p:sldId id="302" r:id="rId14"/>
    <p:sldId id="295" r:id="rId15"/>
    <p:sldId id="297" r:id="rId16"/>
    <p:sldId id="315" r:id="rId17"/>
    <p:sldId id="316" r:id="rId18"/>
    <p:sldId id="318" r:id="rId19"/>
    <p:sldId id="31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 autoAdjust="0"/>
    <p:restoredTop sz="94660"/>
  </p:normalViewPr>
  <p:slideViewPr>
    <p:cSldViewPr>
      <p:cViewPr>
        <p:scale>
          <a:sx n="72" d="100"/>
          <a:sy n="72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30E70-5F99-4858-9DB8-4B77C6330DA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79E74-AAE9-4331-A8C2-A2621976DE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в успешном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овладении учебной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деятельностью</a:t>
          </a:r>
          <a:endParaRPr lang="ru-RU" sz="2400" dirty="0">
            <a:latin typeface="+mn-lt"/>
            <a:cs typeface="Times New Roman" pitchFamily="18" charset="0"/>
          </a:endParaRPr>
        </a:p>
      </dgm:t>
    </dgm:pt>
    <dgm:pt modelId="{EE46D987-29C7-4ACD-BEFB-448EE51D574E}" type="parTrans" cxnId="{25D1AE6C-3A0B-4EDE-A716-CB06F6046CCE}">
      <dgm:prSet/>
      <dgm:spPr/>
      <dgm:t>
        <a:bodyPr/>
        <a:lstStyle/>
        <a:p>
          <a:endParaRPr lang="ru-RU"/>
        </a:p>
      </dgm:t>
    </dgm:pt>
    <dgm:pt modelId="{B0F9B839-DB8B-4743-B943-B53F6DE7DDED}" type="sibTrans" cxnId="{25D1AE6C-3A0B-4EDE-A716-CB06F6046CCE}">
      <dgm:prSet/>
      <dgm:spPr/>
      <dgm:t>
        <a:bodyPr/>
        <a:lstStyle/>
        <a:p>
          <a:endParaRPr lang="ru-RU"/>
        </a:p>
      </dgm:t>
    </dgm:pt>
    <dgm:pt modelId="{9B38A8D8-E74D-44CF-B81B-6506E2D924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в отношении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 к школе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 и учению</a:t>
          </a:r>
          <a:endParaRPr lang="ru-RU" sz="2400" dirty="0">
            <a:latin typeface="+mn-lt"/>
            <a:cs typeface="Times New Roman" pitchFamily="18" charset="0"/>
          </a:endParaRPr>
        </a:p>
      </dgm:t>
    </dgm:pt>
    <dgm:pt modelId="{AB964DD8-B1F0-4B91-88F5-F43168AA156D}" type="parTrans" cxnId="{F6B32DCA-7234-4C6C-9A15-166EFD3539A5}">
      <dgm:prSet/>
      <dgm:spPr/>
      <dgm:t>
        <a:bodyPr/>
        <a:lstStyle/>
        <a:p>
          <a:endParaRPr lang="ru-RU"/>
        </a:p>
      </dgm:t>
    </dgm:pt>
    <dgm:pt modelId="{F65E0D20-1470-4B0D-8FC7-9EB16C19BB1C}" type="sibTrans" cxnId="{F6B32DCA-7234-4C6C-9A15-166EFD3539A5}">
      <dgm:prSet/>
      <dgm:spPr/>
      <dgm:t>
        <a:bodyPr/>
        <a:lstStyle/>
        <a:p>
          <a:endParaRPr lang="ru-RU"/>
        </a:p>
      </dgm:t>
    </dgm:pt>
    <dgm:pt modelId="{40FC3F85-8D2F-4637-94C4-054206C0F9C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в комфортном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 пребывании в школе</a:t>
          </a:r>
          <a:endParaRPr lang="ru-RU" sz="2400" dirty="0">
            <a:latin typeface="+mn-lt"/>
            <a:cs typeface="Times New Roman" pitchFamily="18" charset="0"/>
          </a:endParaRPr>
        </a:p>
      </dgm:t>
    </dgm:pt>
    <dgm:pt modelId="{985041D6-5206-4D24-B1AE-D899EC7DE81C}" type="parTrans" cxnId="{E16686A9-A000-475B-AA61-D5BE85572D85}">
      <dgm:prSet/>
      <dgm:spPr/>
      <dgm:t>
        <a:bodyPr/>
        <a:lstStyle/>
        <a:p>
          <a:endParaRPr lang="ru-RU"/>
        </a:p>
      </dgm:t>
    </dgm:pt>
    <dgm:pt modelId="{25238D8F-7C01-48BA-B9F5-39E56E69F800}" type="sibTrans" cxnId="{E16686A9-A000-475B-AA61-D5BE85572D85}">
      <dgm:prSet/>
      <dgm:spPr/>
      <dgm:t>
        <a:bodyPr/>
        <a:lstStyle/>
        <a:p>
          <a:endParaRPr lang="ru-RU"/>
        </a:p>
      </dgm:t>
    </dgm:pt>
    <dgm:pt modelId="{0A769951-1ADC-4EAC-B843-44BE4A184E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в здоровье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+mn-lt"/>
              <a:cs typeface="Times New Roman" pitchFamily="18" charset="0"/>
            </a:rPr>
            <a:t>ребенка</a:t>
          </a:r>
          <a:endParaRPr lang="ru-RU" sz="2400" dirty="0">
            <a:latin typeface="+mn-lt"/>
            <a:cs typeface="Times New Roman" pitchFamily="18" charset="0"/>
          </a:endParaRPr>
        </a:p>
      </dgm:t>
    </dgm:pt>
    <dgm:pt modelId="{E14CB18B-D317-4DF7-BBD2-A29AB285BA5E}" type="parTrans" cxnId="{F8CC8FC5-D143-49E6-A0EB-7744F594F5DC}">
      <dgm:prSet/>
      <dgm:spPr/>
      <dgm:t>
        <a:bodyPr/>
        <a:lstStyle/>
        <a:p>
          <a:endParaRPr lang="ru-RU"/>
        </a:p>
      </dgm:t>
    </dgm:pt>
    <dgm:pt modelId="{7A94C8E4-2FD5-4F56-BE39-C8561A606E1F}" type="sibTrans" cxnId="{F8CC8FC5-D143-49E6-A0EB-7744F594F5DC}">
      <dgm:prSet/>
      <dgm:spPr/>
      <dgm:t>
        <a:bodyPr/>
        <a:lstStyle/>
        <a:p>
          <a:endParaRPr lang="ru-RU"/>
        </a:p>
      </dgm:t>
    </dgm:pt>
    <dgm:pt modelId="{11A882CC-B173-40AD-B0BC-896C5FB12A0D}" type="pres">
      <dgm:prSet presAssocID="{90A30E70-5F99-4858-9DB8-4B77C6330DA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E19D6-7D13-431A-9B47-172EAFB2D314}" type="pres">
      <dgm:prSet presAssocID="{90A30E70-5F99-4858-9DB8-4B77C6330DAE}" presName="axisShape" presStyleLbl="bgShp" presStyleIdx="0" presStyleCnt="1"/>
      <dgm:spPr/>
    </dgm:pt>
    <dgm:pt modelId="{33A17881-F8BE-44E1-B20D-B080DBE2A869}" type="pres">
      <dgm:prSet presAssocID="{90A30E70-5F99-4858-9DB8-4B77C6330DAE}" presName="rect1" presStyleLbl="node1" presStyleIdx="0" presStyleCnt="4" custScaleX="131403" custScaleY="117470" custLinFactNeighborX="-14481" custLinFactNeighborY="-7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65FC3-4748-4D84-AFCD-930FE1AEB1A6}" type="pres">
      <dgm:prSet presAssocID="{90A30E70-5F99-4858-9DB8-4B77C6330DAE}" presName="rect2" presStyleLbl="node1" presStyleIdx="1" presStyleCnt="4" custScaleX="137389" custScaleY="115497" custLinFactNeighborX="13798" custLinFactNeighborY="-4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198D7-0D8C-404D-87AE-27D9BAE0AFC0}" type="pres">
      <dgm:prSet presAssocID="{90A30E70-5F99-4858-9DB8-4B77C6330DAE}" presName="rect3" presStyleLbl="node1" presStyleIdx="2" presStyleCnt="4" custScaleX="130305" custScaleY="113465" custLinFactNeighborX="-11273" custLinFactNeighborY="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8FF46-336C-4F80-A067-3604170B2B81}" type="pres">
      <dgm:prSet presAssocID="{90A30E70-5F99-4858-9DB8-4B77C6330DAE}" presName="rect4" presStyleLbl="node1" presStyleIdx="3" presStyleCnt="4" custScaleX="135759" custScaleY="113464" custLinFactNeighborX="20090" custLinFactNeighborY="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2D1B33-C303-4EE9-84F0-0DA5CCF24EA0}" type="presOf" srcId="{90A30E70-5F99-4858-9DB8-4B77C6330DAE}" destId="{11A882CC-B173-40AD-B0BC-896C5FB12A0D}" srcOrd="0" destOrd="0" presId="urn:microsoft.com/office/officeart/2005/8/layout/matrix2"/>
    <dgm:cxn modelId="{F8CC8FC5-D143-49E6-A0EB-7744F594F5DC}" srcId="{90A30E70-5F99-4858-9DB8-4B77C6330DAE}" destId="{0A769951-1ADC-4EAC-B843-44BE4A184E10}" srcOrd="3" destOrd="0" parTransId="{E14CB18B-D317-4DF7-BBD2-A29AB285BA5E}" sibTransId="{7A94C8E4-2FD5-4F56-BE39-C8561A606E1F}"/>
    <dgm:cxn modelId="{F6B32DCA-7234-4C6C-9A15-166EFD3539A5}" srcId="{90A30E70-5F99-4858-9DB8-4B77C6330DAE}" destId="{9B38A8D8-E74D-44CF-B81B-6506E2D92412}" srcOrd="1" destOrd="0" parTransId="{AB964DD8-B1F0-4B91-88F5-F43168AA156D}" sibTransId="{F65E0D20-1470-4B0D-8FC7-9EB16C19BB1C}"/>
    <dgm:cxn modelId="{85A4A515-762D-4D54-B6EC-DB1FA8352AE6}" type="presOf" srcId="{0AC79E74-AAE9-4331-A8C2-A2621976DEF2}" destId="{33A17881-F8BE-44E1-B20D-B080DBE2A869}" srcOrd="0" destOrd="0" presId="urn:microsoft.com/office/officeart/2005/8/layout/matrix2"/>
    <dgm:cxn modelId="{25D1AE6C-3A0B-4EDE-A716-CB06F6046CCE}" srcId="{90A30E70-5F99-4858-9DB8-4B77C6330DAE}" destId="{0AC79E74-AAE9-4331-A8C2-A2621976DEF2}" srcOrd="0" destOrd="0" parTransId="{EE46D987-29C7-4ACD-BEFB-448EE51D574E}" sibTransId="{B0F9B839-DB8B-4743-B943-B53F6DE7DDED}"/>
    <dgm:cxn modelId="{C20277E0-6813-48D0-8F36-FA38CE2AEF43}" type="presOf" srcId="{0A769951-1ADC-4EAC-B843-44BE4A184E10}" destId="{67F8FF46-336C-4F80-A067-3604170B2B81}" srcOrd="0" destOrd="0" presId="urn:microsoft.com/office/officeart/2005/8/layout/matrix2"/>
    <dgm:cxn modelId="{102643F7-F183-4C56-93E7-49AFBF944844}" type="presOf" srcId="{9B38A8D8-E74D-44CF-B81B-6506E2D92412}" destId="{76165FC3-4748-4D84-AFCD-930FE1AEB1A6}" srcOrd="0" destOrd="0" presId="urn:microsoft.com/office/officeart/2005/8/layout/matrix2"/>
    <dgm:cxn modelId="{C06AF8A7-2906-4FC9-BA53-3839321631D0}" type="presOf" srcId="{40FC3F85-8D2F-4637-94C4-054206C0F9CC}" destId="{789198D7-0D8C-404D-87AE-27D9BAE0AFC0}" srcOrd="0" destOrd="0" presId="urn:microsoft.com/office/officeart/2005/8/layout/matrix2"/>
    <dgm:cxn modelId="{E16686A9-A000-475B-AA61-D5BE85572D85}" srcId="{90A30E70-5F99-4858-9DB8-4B77C6330DAE}" destId="{40FC3F85-8D2F-4637-94C4-054206C0F9CC}" srcOrd="2" destOrd="0" parTransId="{985041D6-5206-4D24-B1AE-D899EC7DE81C}" sibTransId="{25238D8F-7C01-48BA-B9F5-39E56E69F800}"/>
    <dgm:cxn modelId="{E5491525-EC05-4760-81D4-EE80D0812D11}" type="presParOf" srcId="{11A882CC-B173-40AD-B0BC-896C5FB12A0D}" destId="{D49E19D6-7D13-431A-9B47-172EAFB2D314}" srcOrd="0" destOrd="0" presId="urn:microsoft.com/office/officeart/2005/8/layout/matrix2"/>
    <dgm:cxn modelId="{5DF51942-BC17-46F9-8976-BB5A4DE74BAB}" type="presParOf" srcId="{11A882CC-B173-40AD-B0BC-896C5FB12A0D}" destId="{33A17881-F8BE-44E1-B20D-B080DBE2A869}" srcOrd="1" destOrd="0" presId="urn:microsoft.com/office/officeart/2005/8/layout/matrix2"/>
    <dgm:cxn modelId="{ED6A2EB2-11D8-4FA7-8DDC-6F0B8FE82FF6}" type="presParOf" srcId="{11A882CC-B173-40AD-B0BC-896C5FB12A0D}" destId="{76165FC3-4748-4D84-AFCD-930FE1AEB1A6}" srcOrd="2" destOrd="0" presId="urn:microsoft.com/office/officeart/2005/8/layout/matrix2"/>
    <dgm:cxn modelId="{907580BB-59EF-43DF-97D8-FF5A3E5E32F9}" type="presParOf" srcId="{11A882CC-B173-40AD-B0BC-896C5FB12A0D}" destId="{789198D7-0D8C-404D-87AE-27D9BAE0AFC0}" srcOrd="3" destOrd="0" presId="urn:microsoft.com/office/officeart/2005/8/layout/matrix2"/>
    <dgm:cxn modelId="{B3A0C2FE-4B12-45BA-BB0B-49A65674D9B3}" type="presParOf" srcId="{11A882CC-B173-40AD-B0BC-896C5FB12A0D}" destId="{67F8FF46-336C-4F80-A067-3604170B2B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BE7F3-E4BC-4C13-BE6A-5840AA88B68F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68C196E0-7547-4E29-9B2A-2E8F8CFB881D}">
      <dgm:prSet phldrT="[Текст]"/>
      <dgm:spPr/>
      <dgm:t>
        <a:bodyPr/>
        <a:lstStyle/>
        <a:p>
          <a:r>
            <a:rPr lang="ru-RU" dirty="0" err="1" smtClean="0"/>
            <a:t>Физкульт-минутки</a:t>
          </a:r>
          <a:endParaRPr lang="ru-RU" dirty="0"/>
        </a:p>
      </dgm:t>
    </dgm:pt>
    <dgm:pt modelId="{44049AF4-5CA1-43B7-91D2-C7B1789A06D4}" type="parTrans" cxnId="{0FD18ECE-BC2D-4442-A919-7C4B19DD53CB}">
      <dgm:prSet/>
      <dgm:spPr/>
      <dgm:t>
        <a:bodyPr/>
        <a:lstStyle/>
        <a:p>
          <a:endParaRPr lang="ru-RU"/>
        </a:p>
      </dgm:t>
    </dgm:pt>
    <dgm:pt modelId="{8BFA1765-0984-4D46-A6AB-AB51D6A5676A}" type="sibTrans" cxnId="{0FD18ECE-BC2D-4442-A919-7C4B19DD53CB}">
      <dgm:prSet/>
      <dgm:spPr/>
      <dgm:t>
        <a:bodyPr/>
        <a:lstStyle/>
        <a:p>
          <a:endParaRPr lang="ru-RU"/>
        </a:p>
      </dgm:t>
    </dgm:pt>
    <dgm:pt modelId="{BEF60AD5-2707-4161-A28F-8C8D74EF44C1}">
      <dgm:prSet phldrT="[Текст]"/>
      <dgm:spPr/>
      <dgm:t>
        <a:bodyPr/>
        <a:lstStyle/>
        <a:p>
          <a:r>
            <a:rPr lang="ru-RU" dirty="0" smtClean="0"/>
            <a:t>Подвижные игры на переменах</a:t>
          </a:r>
          <a:endParaRPr lang="ru-RU" dirty="0"/>
        </a:p>
      </dgm:t>
    </dgm:pt>
    <dgm:pt modelId="{2AA0042B-0093-4DA5-B0A5-0F03F9EB10C9}" type="parTrans" cxnId="{F30550F9-93A6-45F2-9A4E-A1ED68AEAD6F}">
      <dgm:prSet/>
      <dgm:spPr/>
      <dgm:t>
        <a:bodyPr/>
        <a:lstStyle/>
        <a:p>
          <a:endParaRPr lang="ru-RU"/>
        </a:p>
      </dgm:t>
    </dgm:pt>
    <dgm:pt modelId="{AFA48646-36A7-4B86-990F-E93431F83EE5}" type="sibTrans" cxnId="{F30550F9-93A6-45F2-9A4E-A1ED68AEAD6F}">
      <dgm:prSet/>
      <dgm:spPr/>
      <dgm:t>
        <a:bodyPr/>
        <a:lstStyle/>
        <a:p>
          <a:endParaRPr lang="ru-RU"/>
        </a:p>
      </dgm:t>
    </dgm:pt>
    <dgm:pt modelId="{80ED07F6-9117-49BC-B77B-76FE97771ECB}">
      <dgm:prSet phldrT="[Текст]"/>
      <dgm:spPr/>
      <dgm:t>
        <a:bodyPr/>
        <a:lstStyle/>
        <a:p>
          <a:r>
            <a:rPr lang="ru-RU" dirty="0" smtClean="0"/>
            <a:t>Ежедневные прогулки</a:t>
          </a:r>
          <a:endParaRPr lang="ru-RU" dirty="0"/>
        </a:p>
      </dgm:t>
    </dgm:pt>
    <dgm:pt modelId="{E94F1B79-44C6-4791-9664-177379225CC5}" type="parTrans" cxnId="{8DE57CFC-6BA2-4F68-9903-199FC2A4B462}">
      <dgm:prSet/>
      <dgm:spPr/>
      <dgm:t>
        <a:bodyPr/>
        <a:lstStyle/>
        <a:p>
          <a:endParaRPr lang="ru-RU"/>
        </a:p>
      </dgm:t>
    </dgm:pt>
    <dgm:pt modelId="{09F323B5-3634-4B8F-97D3-EFCCA95A6D42}" type="sibTrans" cxnId="{8DE57CFC-6BA2-4F68-9903-199FC2A4B462}">
      <dgm:prSet/>
      <dgm:spPr/>
      <dgm:t>
        <a:bodyPr/>
        <a:lstStyle/>
        <a:p>
          <a:endParaRPr lang="ru-RU"/>
        </a:p>
      </dgm:t>
    </dgm:pt>
    <dgm:pt modelId="{9B392E42-3603-49E7-B255-F306DDAED453}" type="pres">
      <dgm:prSet presAssocID="{23DBE7F3-E4BC-4C13-BE6A-5840AA88B68F}" presName="Name0" presStyleCnt="0">
        <dgm:presLayoutVars>
          <dgm:dir/>
          <dgm:resizeHandles val="exact"/>
        </dgm:presLayoutVars>
      </dgm:prSet>
      <dgm:spPr/>
    </dgm:pt>
    <dgm:pt modelId="{82574035-8C6B-43BC-BADE-A980CE94AE3E}" type="pres">
      <dgm:prSet presAssocID="{23DBE7F3-E4BC-4C13-BE6A-5840AA88B68F}" presName="fgShape" presStyleLbl="fgShp" presStyleIdx="0" presStyleCnt="1"/>
      <dgm:spPr/>
    </dgm:pt>
    <dgm:pt modelId="{AA2F80D3-B461-4598-BB29-678BF05F335F}" type="pres">
      <dgm:prSet presAssocID="{23DBE7F3-E4BC-4C13-BE6A-5840AA88B68F}" presName="linComp" presStyleCnt="0"/>
      <dgm:spPr/>
    </dgm:pt>
    <dgm:pt modelId="{48967F00-1CB4-4AD5-88EA-09F31C8F8366}" type="pres">
      <dgm:prSet presAssocID="{68C196E0-7547-4E29-9B2A-2E8F8CFB881D}" presName="compNode" presStyleCnt="0"/>
      <dgm:spPr/>
    </dgm:pt>
    <dgm:pt modelId="{DD4D10D1-2D5B-4D11-8711-B178A4452061}" type="pres">
      <dgm:prSet presAssocID="{68C196E0-7547-4E29-9B2A-2E8F8CFB881D}" presName="bkgdShape" presStyleLbl="node1" presStyleIdx="0" presStyleCnt="3"/>
      <dgm:spPr/>
      <dgm:t>
        <a:bodyPr/>
        <a:lstStyle/>
        <a:p>
          <a:endParaRPr lang="ru-RU"/>
        </a:p>
      </dgm:t>
    </dgm:pt>
    <dgm:pt modelId="{906A85D9-8356-4564-B68A-0666341B9A21}" type="pres">
      <dgm:prSet presAssocID="{68C196E0-7547-4E29-9B2A-2E8F8CFB881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A37AA-67C8-4804-BC6B-82A30B189652}" type="pres">
      <dgm:prSet presAssocID="{68C196E0-7547-4E29-9B2A-2E8F8CFB881D}" presName="invisiNode" presStyleLbl="node1" presStyleIdx="0" presStyleCnt="3"/>
      <dgm:spPr/>
    </dgm:pt>
    <dgm:pt modelId="{2579C072-D7FF-4F9A-96A8-E6990BB52C02}" type="pres">
      <dgm:prSet presAssocID="{68C196E0-7547-4E29-9B2A-2E8F8CFB881D}" presName="imagNode" presStyleLbl="fgImgPlace1" presStyleIdx="0" presStyleCnt="3" custScaleX="144276" custScaleY="127508" custLinFactNeighborX="-4888" custLinFactNeighborY="454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CE640B4-776B-420A-9085-DFF6FC754AFA}" type="pres">
      <dgm:prSet presAssocID="{8BFA1765-0984-4D46-A6AB-AB51D6A567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F4FF0D-860F-4E8A-B86D-97EC53B6AD97}" type="pres">
      <dgm:prSet presAssocID="{BEF60AD5-2707-4161-A28F-8C8D74EF44C1}" presName="compNode" presStyleCnt="0"/>
      <dgm:spPr/>
    </dgm:pt>
    <dgm:pt modelId="{D73D617E-7E21-455E-9AE3-DA092024D234}" type="pres">
      <dgm:prSet presAssocID="{BEF60AD5-2707-4161-A28F-8C8D74EF44C1}" presName="bkgdShape" presStyleLbl="node1" presStyleIdx="1" presStyleCnt="3" custLinFactNeighborX="-69" custLinFactNeighborY="-1055"/>
      <dgm:spPr/>
      <dgm:t>
        <a:bodyPr/>
        <a:lstStyle/>
        <a:p>
          <a:endParaRPr lang="ru-RU"/>
        </a:p>
      </dgm:t>
    </dgm:pt>
    <dgm:pt modelId="{73C7B3F3-FB8A-48B6-97B0-C457BA2CD139}" type="pres">
      <dgm:prSet presAssocID="{BEF60AD5-2707-4161-A28F-8C8D74EF44C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2DDB-02B3-44E9-9067-4F11BCFC782C}" type="pres">
      <dgm:prSet presAssocID="{BEF60AD5-2707-4161-A28F-8C8D74EF44C1}" presName="invisiNode" presStyleLbl="node1" presStyleIdx="1" presStyleCnt="3"/>
      <dgm:spPr/>
    </dgm:pt>
    <dgm:pt modelId="{43CD855E-8B2E-4C40-B447-CF3D5E34A1CA}" type="pres">
      <dgm:prSet presAssocID="{BEF60AD5-2707-4161-A28F-8C8D74EF44C1}" presName="imagNode" presStyleLbl="fgImgPlace1" presStyleIdx="1" presStyleCnt="3" custScaleX="146622" custScaleY="131524" custLinFactNeighborX="0" custLinFactNeighborY="2196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E3B6517-47EC-4689-8B20-BE0FE3E5D623}" type="pres">
      <dgm:prSet presAssocID="{AFA48646-36A7-4B86-990F-E93431F83E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5D54EE-98B1-4087-8B95-13BAE65E0E5C}" type="pres">
      <dgm:prSet presAssocID="{80ED07F6-9117-49BC-B77B-76FE97771ECB}" presName="compNode" presStyleCnt="0"/>
      <dgm:spPr/>
    </dgm:pt>
    <dgm:pt modelId="{E8912892-8FF2-4890-A112-CC84A25C63D1}" type="pres">
      <dgm:prSet presAssocID="{80ED07F6-9117-49BC-B77B-76FE97771ECB}" presName="bkgdShape" presStyleLbl="node1" presStyleIdx="2" presStyleCnt="3" custLinFactNeighborX="-2510" custLinFactNeighborY="-1835"/>
      <dgm:spPr/>
      <dgm:t>
        <a:bodyPr/>
        <a:lstStyle/>
        <a:p>
          <a:endParaRPr lang="ru-RU"/>
        </a:p>
      </dgm:t>
    </dgm:pt>
    <dgm:pt modelId="{5EA4F9E1-FC22-4C8D-882E-D1B72FE70AC1}" type="pres">
      <dgm:prSet presAssocID="{80ED07F6-9117-49BC-B77B-76FE97771EC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D5293-A358-419F-AB12-E9A9E51C15CA}" type="pres">
      <dgm:prSet presAssocID="{80ED07F6-9117-49BC-B77B-76FE97771ECB}" presName="invisiNode" presStyleLbl="node1" presStyleIdx="2" presStyleCnt="3"/>
      <dgm:spPr/>
    </dgm:pt>
    <dgm:pt modelId="{6D108E64-FAF9-4AD2-80DA-C27ADB602F76}" type="pres">
      <dgm:prSet presAssocID="{80ED07F6-9117-49BC-B77B-76FE97771ECB}" presName="imagNode" presStyleLbl="fgImgPlace1" presStyleIdx="2" presStyleCnt="3" custScaleX="154050" custScaleY="136353" custLinFactNeighborX="-4887" custLinFactNeighborY="453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62218390-2CDB-4273-8997-6F4B61AAFB05}" type="presOf" srcId="{AFA48646-36A7-4B86-990F-E93431F83EE5}" destId="{FE3B6517-47EC-4689-8B20-BE0FE3E5D623}" srcOrd="0" destOrd="0" presId="urn:microsoft.com/office/officeart/2005/8/layout/hList7#1"/>
    <dgm:cxn modelId="{8DE57CFC-6BA2-4F68-9903-199FC2A4B462}" srcId="{23DBE7F3-E4BC-4C13-BE6A-5840AA88B68F}" destId="{80ED07F6-9117-49BC-B77B-76FE97771ECB}" srcOrd="2" destOrd="0" parTransId="{E94F1B79-44C6-4791-9664-177379225CC5}" sibTransId="{09F323B5-3634-4B8F-97D3-EFCCA95A6D42}"/>
    <dgm:cxn modelId="{674577EE-ACBB-467A-B82F-7B19AD2BA2E7}" type="presOf" srcId="{80ED07F6-9117-49BC-B77B-76FE97771ECB}" destId="{5EA4F9E1-FC22-4C8D-882E-D1B72FE70AC1}" srcOrd="1" destOrd="0" presId="urn:microsoft.com/office/officeart/2005/8/layout/hList7#1"/>
    <dgm:cxn modelId="{E3F3D01A-9B4B-40F1-B9F0-333C964AB94F}" type="presOf" srcId="{BEF60AD5-2707-4161-A28F-8C8D74EF44C1}" destId="{D73D617E-7E21-455E-9AE3-DA092024D234}" srcOrd="0" destOrd="0" presId="urn:microsoft.com/office/officeart/2005/8/layout/hList7#1"/>
    <dgm:cxn modelId="{F30550F9-93A6-45F2-9A4E-A1ED68AEAD6F}" srcId="{23DBE7F3-E4BC-4C13-BE6A-5840AA88B68F}" destId="{BEF60AD5-2707-4161-A28F-8C8D74EF44C1}" srcOrd="1" destOrd="0" parTransId="{2AA0042B-0093-4DA5-B0A5-0F03F9EB10C9}" sibTransId="{AFA48646-36A7-4B86-990F-E93431F83EE5}"/>
    <dgm:cxn modelId="{C5E7673A-3DD6-45DC-AF5C-8E560A6D2C14}" type="presOf" srcId="{8BFA1765-0984-4D46-A6AB-AB51D6A5676A}" destId="{8CE640B4-776B-420A-9085-DFF6FC754AFA}" srcOrd="0" destOrd="0" presId="urn:microsoft.com/office/officeart/2005/8/layout/hList7#1"/>
    <dgm:cxn modelId="{C2D51650-96B6-4345-810E-8B73134D8479}" type="presOf" srcId="{23DBE7F3-E4BC-4C13-BE6A-5840AA88B68F}" destId="{9B392E42-3603-49E7-B255-F306DDAED453}" srcOrd="0" destOrd="0" presId="urn:microsoft.com/office/officeart/2005/8/layout/hList7#1"/>
    <dgm:cxn modelId="{2FB8881D-C19F-43B2-953F-6A89B6B2FB30}" type="presOf" srcId="{68C196E0-7547-4E29-9B2A-2E8F8CFB881D}" destId="{DD4D10D1-2D5B-4D11-8711-B178A4452061}" srcOrd="0" destOrd="0" presId="urn:microsoft.com/office/officeart/2005/8/layout/hList7#1"/>
    <dgm:cxn modelId="{9D441F02-486E-487D-B7A4-C172AF4DDF00}" type="presOf" srcId="{BEF60AD5-2707-4161-A28F-8C8D74EF44C1}" destId="{73C7B3F3-FB8A-48B6-97B0-C457BA2CD139}" srcOrd="1" destOrd="0" presId="urn:microsoft.com/office/officeart/2005/8/layout/hList7#1"/>
    <dgm:cxn modelId="{0FD18ECE-BC2D-4442-A919-7C4B19DD53CB}" srcId="{23DBE7F3-E4BC-4C13-BE6A-5840AA88B68F}" destId="{68C196E0-7547-4E29-9B2A-2E8F8CFB881D}" srcOrd="0" destOrd="0" parTransId="{44049AF4-5CA1-43B7-91D2-C7B1789A06D4}" sibTransId="{8BFA1765-0984-4D46-A6AB-AB51D6A5676A}"/>
    <dgm:cxn modelId="{E598426A-D24C-4C08-B1C2-31F046131B3C}" type="presOf" srcId="{80ED07F6-9117-49BC-B77B-76FE97771ECB}" destId="{E8912892-8FF2-4890-A112-CC84A25C63D1}" srcOrd="0" destOrd="0" presId="urn:microsoft.com/office/officeart/2005/8/layout/hList7#1"/>
    <dgm:cxn modelId="{96489229-94EF-40D8-BA37-90F40479F3F6}" type="presOf" srcId="{68C196E0-7547-4E29-9B2A-2E8F8CFB881D}" destId="{906A85D9-8356-4564-B68A-0666341B9A21}" srcOrd="1" destOrd="0" presId="urn:microsoft.com/office/officeart/2005/8/layout/hList7#1"/>
    <dgm:cxn modelId="{16B88FDF-9255-4100-ACBF-EA3ECC5AF50F}" type="presParOf" srcId="{9B392E42-3603-49E7-B255-F306DDAED453}" destId="{82574035-8C6B-43BC-BADE-A980CE94AE3E}" srcOrd="0" destOrd="0" presId="urn:microsoft.com/office/officeart/2005/8/layout/hList7#1"/>
    <dgm:cxn modelId="{DC916245-68AD-4C5C-832D-FAFAF49E415B}" type="presParOf" srcId="{9B392E42-3603-49E7-B255-F306DDAED453}" destId="{AA2F80D3-B461-4598-BB29-678BF05F335F}" srcOrd="1" destOrd="0" presId="urn:microsoft.com/office/officeart/2005/8/layout/hList7#1"/>
    <dgm:cxn modelId="{B2D7F50D-EA47-4F85-82A7-64D049838122}" type="presParOf" srcId="{AA2F80D3-B461-4598-BB29-678BF05F335F}" destId="{48967F00-1CB4-4AD5-88EA-09F31C8F8366}" srcOrd="0" destOrd="0" presId="urn:microsoft.com/office/officeart/2005/8/layout/hList7#1"/>
    <dgm:cxn modelId="{34BA89C1-1495-4C31-8431-5BBF7F1B1C0A}" type="presParOf" srcId="{48967F00-1CB4-4AD5-88EA-09F31C8F8366}" destId="{DD4D10D1-2D5B-4D11-8711-B178A4452061}" srcOrd="0" destOrd="0" presId="urn:microsoft.com/office/officeart/2005/8/layout/hList7#1"/>
    <dgm:cxn modelId="{519E2CB2-1E08-4780-AD16-E90E1E01887A}" type="presParOf" srcId="{48967F00-1CB4-4AD5-88EA-09F31C8F8366}" destId="{906A85D9-8356-4564-B68A-0666341B9A21}" srcOrd="1" destOrd="0" presId="urn:microsoft.com/office/officeart/2005/8/layout/hList7#1"/>
    <dgm:cxn modelId="{02374592-2434-4DB8-AEB6-16743B1EEB94}" type="presParOf" srcId="{48967F00-1CB4-4AD5-88EA-09F31C8F8366}" destId="{1AFA37AA-67C8-4804-BC6B-82A30B189652}" srcOrd="2" destOrd="0" presId="urn:microsoft.com/office/officeart/2005/8/layout/hList7#1"/>
    <dgm:cxn modelId="{D8316421-9CCA-45C8-AE40-5DF4C8F10A1A}" type="presParOf" srcId="{48967F00-1CB4-4AD5-88EA-09F31C8F8366}" destId="{2579C072-D7FF-4F9A-96A8-E6990BB52C02}" srcOrd="3" destOrd="0" presId="urn:microsoft.com/office/officeart/2005/8/layout/hList7#1"/>
    <dgm:cxn modelId="{317AED62-081F-41E8-B407-96FC995970B9}" type="presParOf" srcId="{AA2F80D3-B461-4598-BB29-678BF05F335F}" destId="{8CE640B4-776B-420A-9085-DFF6FC754AFA}" srcOrd="1" destOrd="0" presId="urn:microsoft.com/office/officeart/2005/8/layout/hList7#1"/>
    <dgm:cxn modelId="{3BD70B08-D064-4B8F-A38A-6F08789EBFAE}" type="presParOf" srcId="{AA2F80D3-B461-4598-BB29-678BF05F335F}" destId="{1CF4FF0D-860F-4E8A-B86D-97EC53B6AD97}" srcOrd="2" destOrd="0" presId="urn:microsoft.com/office/officeart/2005/8/layout/hList7#1"/>
    <dgm:cxn modelId="{0DD6F418-CA88-45DA-8464-31305E3935BB}" type="presParOf" srcId="{1CF4FF0D-860F-4E8A-B86D-97EC53B6AD97}" destId="{D73D617E-7E21-455E-9AE3-DA092024D234}" srcOrd="0" destOrd="0" presId="urn:microsoft.com/office/officeart/2005/8/layout/hList7#1"/>
    <dgm:cxn modelId="{29C5C5EA-7722-4CB9-8830-138238C9D7FA}" type="presParOf" srcId="{1CF4FF0D-860F-4E8A-B86D-97EC53B6AD97}" destId="{73C7B3F3-FB8A-48B6-97B0-C457BA2CD139}" srcOrd="1" destOrd="0" presId="urn:microsoft.com/office/officeart/2005/8/layout/hList7#1"/>
    <dgm:cxn modelId="{6F52CC00-B1CA-4B52-BAA0-DB7D32A5EBB3}" type="presParOf" srcId="{1CF4FF0D-860F-4E8A-B86D-97EC53B6AD97}" destId="{26602DDB-02B3-44E9-9067-4F11BCFC782C}" srcOrd="2" destOrd="0" presId="urn:microsoft.com/office/officeart/2005/8/layout/hList7#1"/>
    <dgm:cxn modelId="{835E293F-DFCE-4C86-A8F8-8D0326D7B52D}" type="presParOf" srcId="{1CF4FF0D-860F-4E8A-B86D-97EC53B6AD97}" destId="{43CD855E-8B2E-4C40-B447-CF3D5E34A1CA}" srcOrd="3" destOrd="0" presId="urn:microsoft.com/office/officeart/2005/8/layout/hList7#1"/>
    <dgm:cxn modelId="{ACECED37-DDFB-4083-AE46-DABD0BDEF40E}" type="presParOf" srcId="{AA2F80D3-B461-4598-BB29-678BF05F335F}" destId="{FE3B6517-47EC-4689-8B20-BE0FE3E5D623}" srcOrd="3" destOrd="0" presId="urn:microsoft.com/office/officeart/2005/8/layout/hList7#1"/>
    <dgm:cxn modelId="{AFEB694D-03A3-4FBA-A017-B2580CD95701}" type="presParOf" srcId="{AA2F80D3-B461-4598-BB29-678BF05F335F}" destId="{0B5D54EE-98B1-4087-8B95-13BAE65E0E5C}" srcOrd="4" destOrd="0" presId="urn:microsoft.com/office/officeart/2005/8/layout/hList7#1"/>
    <dgm:cxn modelId="{EAE46E30-10A5-4C88-8668-38018F7DF392}" type="presParOf" srcId="{0B5D54EE-98B1-4087-8B95-13BAE65E0E5C}" destId="{E8912892-8FF2-4890-A112-CC84A25C63D1}" srcOrd="0" destOrd="0" presId="urn:microsoft.com/office/officeart/2005/8/layout/hList7#1"/>
    <dgm:cxn modelId="{D7289E41-5C1E-40F5-A09F-F425AD7643F3}" type="presParOf" srcId="{0B5D54EE-98B1-4087-8B95-13BAE65E0E5C}" destId="{5EA4F9E1-FC22-4C8D-882E-D1B72FE70AC1}" srcOrd="1" destOrd="0" presId="urn:microsoft.com/office/officeart/2005/8/layout/hList7#1"/>
    <dgm:cxn modelId="{769B2244-09A6-4A3C-9AAD-613C5A2BBD56}" type="presParOf" srcId="{0B5D54EE-98B1-4087-8B95-13BAE65E0E5C}" destId="{7AED5293-A358-419F-AB12-E9A9E51C15CA}" srcOrd="2" destOrd="0" presId="urn:microsoft.com/office/officeart/2005/8/layout/hList7#1"/>
    <dgm:cxn modelId="{DD7244EF-E1E0-4E6E-88E6-2A62DF87C201}" type="presParOf" srcId="{0B5D54EE-98B1-4087-8B95-13BAE65E0E5C}" destId="{6D108E64-FAF9-4AD2-80DA-C27ADB602F7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04E0C-46F9-424E-AC89-D554488D01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686FA-9CDB-43E4-B7A3-D1F0A432EF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Взаимодействие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с участниками сообщества</a:t>
          </a:r>
          <a:endParaRPr lang="ru-RU" sz="28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3C483ADB-387E-4FC8-BFCA-FB189099E0BD}" type="parTrans" cxnId="{1954663E-534D-4C73-9F1E-E45E972B72FA}">
      <dgm:prSet/>
      <dgm:spPr/>
      <dgm:t>
        <a:bodyPr/>
        <a:lstStyle/>
        <a:p>
          <a:endParaRPr lang="ru-RU"/>
        </a:p>
      </dgm:t>
    </dgm:pt>
    <dgm:pt modelId="{2D2B0A74-EB32-4212-AB13-CACDEB7AB6E0}" type="sibTrans" cxnId="{1954663E-534D-4C73-9F1E-E45E972B72FA}">
      <dgm:prSet/>
      <dgm:spPr/>
      <dgm:t>
        <a:bodyPr/>
        <a:lstStyle/>
        <a:p>
          <a:endParaRPr lang="ru-RU"/>
        </a:p>
      </dgm:t>
    </dgm:pt>
    <dgm:pt modelId="{B867671E-3B5C-43CE-9FB1-0EE7C90007D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ЦДТ</a:t>
          </a:r>
          <a:endParaRPr lang="ru-RU" sz="28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9B75370B-1278-4E0B-B52B-AAF8ECB736D2}" type="parTrans" cxnId="{180506D7-A7BC-4CA3-9442-4E36AF64FB9D}">
      <dgm:prSet/>
      <dgm:spPr/>
      <dgm:t>
        <a:bodyPr/>
        <a:lstStyle/>
        <a:p>
          <a:endParaRPr lang="ru-RU"/>
        </a:p>
      </dgm:t>
    </dgm:pt>
    <dgm:pt modelId="{BAB32779-5D0D-433E-A40F-0B97F72261BA}" type="sibTrans" cxnId="{180506D7-A7BC-4CA3-9442-4E36AF64FB9D}">
      <dgm:prSet/>
      <dgm:spPr/>
      <dgm:t>
        <a:bodyPr/>
        <a:lstStyle/>
        <a:p>
          <a:endParaRPr lang="ru-RU"/>
        </a:p>
      </dgm:t>
    </dgm:pt>
    <dgm:pt modelId="{4C480116-79C3-42A3-8B5B-5C271A5B4DA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Общекультурное направление</a:t>
          </a:r>
          <a:endParaRPr lang="ru-RU" sz="24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B7951254-A166-43C9-A8B6-5C4A81D889E5}" type="parTrans" cxnId="{936419E9-7B17-480B-A333-BECEFB2583A1}">
      <dgm:prSet/>
      <dgm:spPr/>
      <dgm:t>
        <a:bodyPr/>
        <a:lstStyle/>
        <a:p>
          <a:endParaRPr lang="ru-RU"/>
        </a:p>
      </dgm:t>
    </dgm:pt>
    <dgm:pt modelId="{604F267B-44D3-4D52-9292-7CD66C3644C8}" type="sibTrans" cxnId="{936419E9-7B17-480B-A333-BECEFB2583A1}">
      <dgm:prSet/>
      <dgm:spPr/>
      <dgm:t>
        <a:bodyPr/>
        <a:lstStyle/>
        <a:p>
          <a:endParaRPr lang="ru-RU"/>
        </a:p>
      </dgm:t>
    </dgm:pt>
    <dgm:pt modelId="{FDB0DEB0-E1A1-4B46-BAF5-E4802EF1A91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Социальное направление</a:t>
          </a:r>
          <a:endParaRPr lang="ru-RU" sz="24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3B6FDCA1-A7D8-4165-96F4-4BD6E7ACBD79}" type="parTrans" cxnId="{1547A4C3-0C48-4C8B-AF14-CD5DA9058EF1}">
      <dgm:prSet/>
      <dgm:spPr/>
      <dgm:t>
        <a:bodyPr/>
        <a:lstStyle/>
        <a:p>
          <a:endParaRPr lang="ru-RU"/>
        </a:p>
      </dgm:t>
    </dgm:pt>
    <dgm:pt modelId="{4E233299-C065-4907-9DCC-C63AD1CC5935}" type="sibTrans" cxnId="{1547A4C3-0C48-4C8B-AF14-CD5DA9058EF1}">
      <dgm:prSet/>
      <dgm:spPr/>
      <dgm:t>
        <a:bodyPr/>
        <a:lstStyle/>
        <a:p>
          <a:endParaRPr lang="ru-RU"/>
        </a:p>
      </dgm:t>
    </dgm:pt>
    <dgm:pt modelId="{A0274143-4F3B-4169-8EDE-8F50A6EF120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Родители</a:t>
          </a:r>
          <a:endParaRPr lang="ru-RU" sz="28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867C561F-2C51-4692-9D7A-73B20D684BEE}" type="parTrans" cxnId="{B372EFCC-8692-4580-A5DF-CCA26F09040A}">
      <dgm:prSet/>
      <dgm:spPr/>
      <dgm:t>
        <a:bodyPr/>
        <a:lstStyle/>
        <a:p>
          <a:endParaRPr lang="ru-RU"/>
        </a:p>
      </dgm:t>
    </dgm:pt>
    <dgm:pt modelId="{11364145-1A7E-4EB0-BC75-E189043ADE98}" type="sibTrans" cxnId="{B372EFCC-8692-4580-A5DF-CCA26F09040A}">
      <dgm:prSet/>
      <dgm:spPr/>
      <dgm:t>
        <a:bodyPr/>
        <a:lstStyle/>
        <a:p>
          <a:endParaRPr lang="ru-RU"/>
        </a:p>
      </dgm:t>
    </dgm:pt>
    <dgm:pt modelId="{D6518A37-5ABA-43B0-BED4-31E3CA61594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Родительские собрания</a:t>
          </a:r>
        </a:p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Индивидуальные консультации</a:t>
          </a:r>
        </a:p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Открытые  мероприятия</a:t>
          </a:r>
          <a:endParaRPr lang="ru-RU" sz="24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0AC6E4FD-8C95-4534-B8DE-BA85D344DF7C}" type="parTrans" cxnId="{614E22F0-DF44-4DCA-8D4B-842F7EF7E604}">
      <dgm:prSet/>
      <dgm:spPr/>
      <dgm:t>
        <a:bodyPr/>
        <a:lstStyle/>
        <a:p>
          <a:endParaRPr lang="ru-RU"/>
        </a:p>
      </dgm:t>
    </dgm:pt>
    <dgm:pt modelId="{8AF1675B-4A0B-4C85-A54B-37D81A1D0950}" type="sibTrans" cxnId="{614E22F0-DF44-4DCA-8D4B-842F7EF7E604}">
      <dgm:prSet/>
      <dgm:spPr/>
      <dgm:t>
        <a:bodyPr/>
        <a:lstStyle/>
        <a:p>
          <a:endParaRPr lang="ru-RU"/>
        </a:p>
      </dgm:t>
    </dgm:pt>
    <dgm:pt modelId="{13B5D065-A229-4E3B-8CF4-95AF187A2AF8}" type="pres">
      <dgm:prSet presAssocID="{57D04E0C-46F9-424E-AC89-D554488D01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5288C1-67C1-41AA-8D98-48FE85A5C279}" type="pres">
      <dgm:prSet presAssocID="{7CE686FA-9CDB-43E4-B7A3-D1F0A432EFDB}" presName="hierRoot1" presStyleCnt="0"/>
      <dgm:spPr/>
    </dgm:pt>
    <dgm:pt modelId="{05069DCC-3494-43A0-B0CC-474EA93ECD4F}" type="pres">
      <dgm:prSet presAssocID="{7CE686FA-9CDB-43E4-B7A3-D1F0A432EFDB}" presName="composite" presStyleCnt="0"/>
      <dgm:spPr/>
    </dgm:pt>
    <dgm:pt modelId="{2794A6F6-DBE0-426C-AB96-25D1549E8C63}" type="pres">
      <dgm:prSet presAssocID="{7CE686FA-9CDB-43E4-B7A3-D1F0A432EFDB}" presName="background" presStyleLbl="node0" presStyleIdx="0" presStyleCnt="1"/>
      <dgm:spPr/>
    </dgm:pt>
    <dgm:pt modelId="{C634D02E-E599-46D8-8900-13254A018DC8}" type="pres">
      <dgm:prSet presAssocID="{7CE686FA-9CDB-43E4-B7A3-D1F0A432EFDB}" presName="text" presStyleLbl="fgAcc0" presStyleIdx="0" presStyleCnt="1" custScaleX="264664" custScaleY="123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51C6C-D8C1-4A25-A958-23CF1EDC07AC}" type="pres">
      <dgm:prSet presAssocID="{7CE686FA-9CDB-43E4-B7A3-D1F0A432EFDB}" presName="hierChild2" presStyleCnt="0"/>
      <dgm:spPr/>
    </dgm:pt>
    <dgm:pt modelId="{E8FC9580-8D07-4D3E-9EFD-922FCE847F01}" type="pres">
      <dgm:prSet presAssocID="{9B75370B-1278-4E0B-B52B-AAF8ECB736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CC3E23E-8F77-4847-BBB7-F3F5C090873E}" type="pres">
      <dgm:prSet presAssocID="{B867671E-3B5C-43CE-9FB1-0EE7C90007D9}" presName="hierRoot2" presStyleCnt="0"/>
      <dgm:spPr/>
    </dgm:pt>
    <dgm:pt modelId="{FAF4CDEB-02C8-4041-98CB-726AAB9FEB0C}" type="pres">
      <dgm:prSet presAssocID="{B867671E-3B5C-43CE-9FB1-0EE7C90007D9}" presName="composite2" presStyleCnt="0"/>
      <dgm:spPr/>
    </dgm:pt>
    <dgm:pt modelId="{67B9D96E-6A89-44B2-979F-52EB8C84233C}" type="pres">
      <dgm:prSet presAssocID="{B867671E-3B5C-43CE-9FB1-0EE7C90007D9}" presName="background2" presStyleLbl="node2" presStyleIdx="0" presStyleCnt="2"/>
      <dgm:spPr/>
    </dgm:pt>
    <dgm:pt modelId="{4D11F986-ABD6-4D55-9AD2-FE450E471F3F}" type="pres">
      <dgm:prSet presAssocID="{B867671E-3B5C-43CE-9FB1-0EE7C90007D9}" presName="text2" presStyleLbl="fgAcc2" presStyleIdx="0" presStyleCnt="2" custLinFactNeighborX="-504" custLinFactNeighborY="1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385BC-C71E-492F-9105-47E10975186F}" type="pres">
      <dgm:prSet presAssocID="{B867671E-3B5C-43CE-9FB1-0EE7C90007D9}" presName="hierChild3" presStyleCnt="0"/>
      <dgm:spPr/>
    </dgm:pt>
    <dgm:pt modelId="{20BC81CE-F17F-48AF-854A-64828B20F518}" type="pres">
      <dgm:prSet presAssocID="{B7951254-A166-43C9-A8B6-5C4A81D889E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7FFDEF7-3452-4683-948B-2A22BEED21EF}" type="pres">
      <dgm:prSet presAssocID="{4C480116-79C3-42A3-8B5B-5C271A5B4DA5}" presName="hierRoot3" presStyleCnt="0"/>
      <dgm:spPr/>
    </dgm:pt>
    <dgm:pt modelId="{59E2D998-6447-4D7D-99F6-4BD958A618CF}" type="pres">
      <dgm:prSet presAssocID="{4C480116-79C3-42A3-8B5B-5C271A5B4DA5}" presName="composite3" presStyleCnt="0"/>
      <dgm:spPr/>
    </dgm:pt>
    <dgm:pt modelId="{D13C78BA-F994-411A-A357-47A47C04DEFD}" type="pres">
      <dgm:prSet presAssocID="{4C480116-79C3-42A3-8B5B-5C271A5B4DA5}" presName="background3" presStyleLbl="node3" presStyleIdx="0" presStyleCnt="3"/>
      <dgm:spPr/>
    </dgm:pt>
    <dgm:pt modelId="{CBA83CDE-4013-41B4-89C2-6673C409FC69}" type="pres">
      <dgm:prSet presAssocID="{4C480116-79C3-42A3-8B5B-5C271A5B4DA5}" presName="text3" presStyleLbl="fgAcc3" presStyleIdx="0" presStyleCnt="3" custScaleX="178539" custLinFactNeighborX="-22068" custLinFactNeighborY="1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7C5B07-751F-4EED-A3E5-D0AEEA5902AC}" type="pres">
      <dgm:prSet presAssocID="{4C480116-79C3-42A3-8B5B-5C271A5B4DA5}" presName="hierChild4" presStyleCnt="0"/>
      <dgm:spPr/>
    </dgm:pt>
    <dgm:pt modelId="{8F409C98-B56F-44D0-AD50-2D26E36415D9}" type="pres">
      <dgm:prSet presAssocID="{3B6FDCA1-A7D8-4165-96F4-4BD6E7ACBD7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4E84B23-FD11-4EEF-BDB5-03FAC1D7AED0}" type="pres">
      <dgm:prSet presAssocID="{FDB0DEB0-E1A1-4B46-BAF5-E4802EF1A91F}" presName="hierRoot3" presStyleCnt="0"/>
      <dgm:spPr/>
    </dgm:pt>
    <dgm:pt modelId="{36D13F2C-48F6-4A32-B156-E460DE9AB5C9}" type="pres">
      <dgm:prSet presAssocID="{FDB0DEB0-E1A1-4B46-BAF5-E4802EF1A91F}" presName="composite3" presStyleCnt="0"/>
      <dgm:spPr/>
    </dgm:pt>
    <dgm:pt modelId="{C7061A89-01CD-454F-84C3-BCE31BC0216E}" type="pres">
      <dgm:prSet presAssocID="{FDB0DEB0-E1A1-4B46-BAF5-E4802EF1A91F}" presName="background3" presStyleLbl="node3" presStyleIdx="1" presStyleCnt="3"/>
      <dgm:spPr/>
    </dgm:pt>
    <dgm:pt modelId="{A24DAA59-EE14-4C03-9A46-504EC4D6D327}" type="pres">
      <dgm:prSet presAssocID="{FDB0DEB0-E1A1-4B46-BAF5-E4802EF1A91F}" presName="text3" presStyleLbl="fgAcc3" presStyleIdx="1" presStyleCnt="3" custScaleX="149396" custScaleY="139198" custLinFactNeighborX="552" custLinFactNeighborY="6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6E263-DD89-47A1-9FA5-6BECE1AE42A2}" type="pres">
      <dgm:prSet presAssocID="{FDB0DEB0-E1A1-4B46-BAF5-E4802EF1A91F}" presName="hierChild4" presStyleCnt="0"/>
      <dgm:spPr/>
    </dgm:pt>
    <dgm:pt modelId="{B3850A4B-F9FE-422A-8D3E-1ED00E3EF05C}" type="pres">
      <dgm:prSet presAssocID="{867C561F-2C51-4692-9D7A-73B20D684BE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CFC7DE-C3B2-4C74-BB3C-BB3A1D1C2205}" type="pres">
      <dgm:prSet presAssocID="{A0274143-4F3B-4169-8EDE-8F50A6EF120A}" presName="hierRoot2" presStyleCnt="0"/>
      <dgm:spPr/>
    </dgm:pt>
    <dgm:pt modelId="{E0C7EFE6-D841-4663-952C-B669E2FCAEF4}" type="pres">
      <dgm:prSet presAssocID="{A0274143-4F3B-4169-8EDE-8F50A6EF120A}" presName="composite2" presStyleCnt="0"/>
      <dgm:spPr/>
    </dgm:pt>
    <dgm:pt modelId="{E5810008-EDFD-40CC-B9EB-6D1FD83F0CC2}" type="pres">
      <dgm:prSet presAssocID="{A0274143-4F3B-4169-8EDE-8F50A6EF120A}" presName="background2" presStyleLbl="node2" presStyleIdx="1" presStyleCnt="2"/>
      <dgm:spPr/>
    </dgm:pt>
    <dgm:pt modelId="{7ED0D8B2-D5C5-477D-B8E8-88F3BF5A6562}" type="pres">
      <dgm:prSet presAssocID="{A0274143-4F3B-4169-8EDE-8F50A6EF120A}" presName="text2" presStyleLbl="fgAcc2" presStyleIdx="1" presStyleCnt="2" custScaleX="160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E25EB-B4E8-400A-B314-D1D22AFE7D50}" type="pres">
      <dgm:prSet presAssocID="{A0274143-4F3B-4169-8EDE-8F50A6EF120A}" presName="hierChild3" presStyleCnt="0"/>
      <dgm:spPr/>
    </dgm:pt>
    <dgm:pt modelId="{43D9D49B-63E2-4C59-9682-5B2B44E20574}" type="pres">
      <dgm:prSet presAssocID="{0AC6E4FD-8C95-4534-B8DE-BA85D344DF7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1FAADDC-46D4-4975-A60D-C2FC2845B5D4}" type="pres">
      <dgm:prSet presAssocID="{D6518A37-5ABA-43B0-BED4-31E3CA61594E}" presName="hierRoot3" presStyleCnt="0"/>
      <dgm:spPr/>
    </dgm:pt>
    <dgm:pt modelId="{3BF6989A-E00C-43DC-8A49-815E5B1125BE}" type="pres">
      <dgm:prSet presAssocID="{D6518A37-5ABA-43B0-BED4-31E3CA61594E}" presName="composite3" presStyleCnt="0"/>
      <dgm:spPr/>
    </dgm:pt>
    <dgm:pt modelId="{1EE11B1C-74FD-4D60-94D8-16763DF2BC57}" type="pres">
      <dgm:prSet presAssocID="{D6518A37-5ABA-43B0-BED4-31E3CA61594E}" presName="background3" presStyleLbl="node3" presStyleIdx="2" presStyleCnt="3"/>
      <dgm:spPr/>
    </dgm:pt>
    <dgm:pt modelId="{62CDC77D-4BC4-4581-90C1-99B442C496B1}" type="pres">
      <dgm:prSet presAssocID="{D6518A37-5ABA-43B0-BED4-31E3CA61594E}" presName="text3" presStyleLbl="fgAcc3" presStyleIdx="2" presStyleCnt="3" custScaleX="211214" custScaleY="245904" custLinFactNeighborX="23349" custLinFactNeighborY="-5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51062-9830-4F75-8801-9E8250E7F0CD}" type="pres">
      <dgm:prSet presAssocID="{D6518A37-5ABA-43B0-BED4-31E3CA61594E}" presName="hierChild4" presStyleCnt="0"/>
      <dgm:spPr/>
    </dgm:pt>
  </dgm:ptLst>
  <dgm:cxnLst>
    <dgm:cxn modelId="{A2B80C10-0E33-442D-BC46-DE1D207AE85F}" type="presOf" srcId="{D6518A37-5ABA-43B0-BED4-31E3CA61594E}" destId="{62CDC77D-4BC4-4581-90C1-99B442C496B1}" srcOrd="0" destOrd="0" presId="urn:microsoft.com/office/officeart/2005/8/layout/hierarchy1"/>
    <dgm:cxn modelId="{B372EFCC-8692-4580-A5DF-CCA26F09040A}" srcId="{7CE686FA-9CDB-43E4-B7A3-D1F0A432EFDB}" destId="{A0274143-4F3B-4169-8EDE-8F50A6EF120A}" srcOrd="1" destOrd="0" parTransId="{867C561F-2C51-4692-9D7A-73B20D684BEE}" sibTransId="{11364145-1A7E-4EB0-BC75-E189043ADE98}"/>
    <dgm:cxn modelId="{09CFD055-736A-43FF-B7FA-1780D55F0CE6}" type="presOf" srcId="{3B6FDCA1-A7D8-4165-96F4-4BD6E7ACBD79}" destId="{8F409C98-B56F-44D0-AD50-2D26E36415D9}" srcOrd="0" destOrd="0" presId="urn:microsoft.com/office/officeart/2005/8/layout/hierarchy1"/>
    <dgm:cxn modelId="{614E22F0-DF44-4DCA-8D4B-842F7EF7E604}" srcId="{A0274143-4F3B-4169-8EDE-8F50A6EF120A}" destId="{D6518A37-5ABA-43B0-BED4-31E3CA61594E}" srcOrd="0" destOrd="0" parTransId="{0AC6E4FD-8C95-4534-B8DE-BA85D344DF7C}" sibTransId="{8AF1675B-4A0B-4C85-A54B-37D81A1D0950}"/>
    <dgm:cxn modelId="{807D07BD-7FDE-492D-A5BD-3EFF8F2726DD}" type="presOf" srcId="{B867671E-3B5C-43CE-9FB1-0EE7C90007D9}" destId="{4D11F986-ABD6-4D55-9AD2-FE450E471F3F}" srcOrd="0" destOrd="0" presId="urn:microsoft.com/office/officeart/2005/8/layout/hierarchy1"/>
    <dgm:cxn modelId="{1547A4C3-0C48-4C8B-AF14-CD5DA9058EF1}" srcId="{B867671E-3B5C-43CE-9FB1-0EE7C90007D9}" destId="{FDB0DEB0-E1A1-4B46-BAF5-E4802EF1A91F}" srcOrd="1" destOrd="0" parTransId="{3B6FDCA1-A7D8-4165-96F4-4BD6E7ACBD79}" sibTransId="{4E233299-C065-4907-9DCC-C63AD1CC5935}"/>
    <dgm:cxn modelId="{5BAAE7C1-A4D7-4059-B4E9-16BFC8AB8EC7}" type="presOf" srcId="{867C561F-2C51-4692-9D7A-73B20D684BEE}" destId="{B3850A4B-F9FE-422A-8D3E-1ED00E3EF05C}" srcOrd="0" destOrd="0" presId="urn:microsoft.com/office/officeart/2005/8/layout/hierarchy1"/>
    <dgm:cxn modelId="{1954663E-534D-4C73-9F1E-E45E972B72FA}" srcId="{57D04E0C-46F9-424E-AC89-D554488D0105}" destId="{7CE686FA-9CDB-43E4-B7A3-D1F0A432EFDB}" srcOrd="0" destOrd="0" parTransId="{3C483ADB-387E-4FC8-BFCA-FB189099E0BD}" sibTransId="{2D2B0A74-EB32-4212-AB13-CACDEB7AB6E0}"/>
    <dgm:cxn modelId="{180506D7-A7BC-4CA3-9442-4E36AF64FB9D}" srcId="{7CE686FA-9CDB-43E4-B7A3-D1F0A432EFDB}" destId="{B867671E-3B5C-43CE-9FB1-0EE7C90007D9}" srcOrd="0" destOrd="0" parTransId="{9B75370B-1278-4E0B-B52B-AAF8ECB736D2}" sibTransId="{BAB32779-5D0D-433E-A40F-0B97F72261BA}"/>
    <dgm:cxn modelId="{60B290DA-A1F3-407D-8876-6B4667EC13D9}" type="presOf" srcId="{FDB0DEB0-E1A1-4B46-BAF5-E4802EF1A91F}" destId="{A24DAA59-EE14-4C03-9A46-504EC4D6D327}" srcOrd="0" destOrd="0" presId="urn:microsoft.com/office/officeart/2005/8/layout/hierarchy1"/>
    <dgm:cxn modelId="{6958A5CD-0DA1-48B8-B81C-027987E9EDAC}" type="presOf" srcId="{57D04E0C-46F9-424E-AC89-D554488D0105}" destId="{13B5D065-A229-4E3B-8CF4-95AF187A2AF8}" srcOrd="0" destOrd="0" presId="urn:microsoft.com/office/officeart/2005/8/layout/hierarchy1"/>
    <dgm:cxn modelId="{9788A74A-C82A-4A47-A005-49E55B63AA4B}" type="presOf" srcId="{A0274143-4F3B-4169-8EDE-8F50A6EF120A}" destId="{7ED0D8B2-D5C5-477D-B8E8-88F3BF5A6562}" srcOrd="0" destOrd="0" presId="urn:microsoft.com/office/officeart/2005/8/layout/hierarchy1"/>
    <dgm:cxn modelId="{4B0C6816-5FC3-4A60-8B09-BA7D00A8C2D7}" type="presOf" srcId="{B7951254-A166-43C9-A8B6-5C4A81D889E5}" destId="{20BC81CE-F17F-48AF-854A-64828B20F518}" srcOrd="0" destOrd="0" presId="urn:microsoft.com/office/officeart/2005/8/layout/hierarchy1"/>
    <dgm:cxn modelId="{936419E9-7B17-480B-A333-BECEFB2583A1}" srcId="{B867671E-3B5C-43CE-9FB1-0EE7C90007D9}" destId="{4C480116-79C3-42A3-8B5B-5C271A5B4DA5}" srcOrd="0" destOrd="0" parTransId="{B7951254-A166-43C9-A8B6-5C4A81D889E5}" sibTransId="{604F267B-44D3-4D52-9292-7CD66C3644C8}"/>
    <dgm:cxn modelId="{A28EA817-6360-43A0-B648-FD1BF971B7B2}" type="presOf" srcId="{0AC6E4FD-8C95-4534-B8DE-BA85D344DF7C}" destId="{43D9D49B-63E2-4C59-9682-5B2B44E20574}" srcOrd="0" destOrd="0" presId="urn:microsoft.com/office/officeart/2005/8/layout/hierarchy1"/>
    <dgm:cxn modelId="{62EA46F6-2F12-4EF6-ADEE-6A804DD41CDF}" type="presOf" srcId="{4C480116-79C3-42A3-8B5B-5C271A5B4DA5}" destId="{CBA83CDE-4013-41B4-89C2-6673C409FC69}" srcOrd="0" destOrd="0" presId="urn:microsoft.com/office/officeart/2005/8/layout/hierarchy1"/>
    <dgm:cxn modelId="{6FC96D96-B8CB-4A01-8630-54EC214AFB6F}" type="presOf" srcId="{7CE686FA-9CDB-43E4-B7A3-D1F0A432EFDB}" destId="{C634D02E-E599-46D8-8900-13254A018DC8}" srcOrd="0" destOrd="0" presId="urn:microsoft.com/office/officeart/2005/8/layout/hierarchy1"/>
    <dgm:cxn modelId="{8FD60D15-8B41-4636-9E46-69519AD8167E}" type="presOf" srcId="{9B75370B-1278-4E0B-B52B-AAF8ECB736D2}" destId="{E8FC9580-8D07-4D3E-9EFD-922FCE847F01}" srcOrd="0" destOrd="0" presId="urn:microsoft.com/office/officeart/2005/8/layout/hierarchy1"/>
    <dgm:cxn modelId="{F772F6A8-3741-4B88-BDCD-59897DBA2CD4}" type="presParOf" srcId="{13B5D065-A229-4E3B-8CF4-95AF187A2AF8}" destId="{005288C1-67C1-41AA-8D98-48FE85A5C279}" srcOrd="0" destOrd="0" presId="urn:microsoft.com/office/officeart/2005/8/layout/hierarchy1"/>
    <dgm:cxn modelId="{B9177EFA-A5B5-413B-8E2D-2874BF568E97}" type="presParOf" srcId="{005288C1-67C1-41AA-8D98-48FE85A5C279}" destId="{05069DCC-3494-43A0-B0CC-474EA93ECD4F}" srcOrd="0" destOrd="0" presId="urn:microsoft.com/office/officeart/2005/8/layout/hierarchy1"/>
    <dgm:cxn modelId="{C1C2114B-0EA4-4A43-89C2-C0E69E9E3B40}" type="presParOf" srcId="{05069DCC-3494-43A0-B0CC-474EA93ECD4F}" destId="{2794A6F6-DBE0-426C-AB96-25D1549E8C63}" srcOrd="0" destOrd="0" presId="urn:microsoft.com/office/officeart/2005/8/layout/hierarchy1"/>
    <dgm:cxn modelId="{549B16CF-595C-400F-96A4-0774D2A325E0}" type="presParOf" srcId="{05069DCC-3494-43A0-B0CC-474EA93ECD4F}" destId="{C634D02E-E599-46D8-8900-13254A018DC8}" srcOrd="1" destOrd="0" presId="urn:microsoft.com/office/officeart/2005/8/layout/hierarchy1"/>
    <dgm:cxn modelId="{2C8824ED-45C1-43D1-8D04-680E655D7D66}" type="presParOf" srcId="{005288C1-67C1-41AA-8D98-48FE85A5C279}" destId="{23551C6C-D8C1-4A25-A958-23CF1EDC07AC}" srcOrd="1" destOrd="0" presId="urn:microsoft.com/office/officeart/2005/8/layout/hierarchy1"/>
    <dgm:cxn modelId="{D6149DEC-5687-4A87-A8E1-7E7408899F64}" type="presParOf" srcId="{23551C6C-D8C1-4A25-A958-23CF1EDC07AC}" destId="{E8FC9580-8D07-4D3E-9EFD-922FCE847F01}" srcOrd="0" destOrd="0" presId="urn:microsoft.com/office/officeart/2005/8/layout/hierarchy1"/>
    <dgm:cxn modelId="{28FEBA45-943C-4D35-AAAA-B58418B8525E}" type="presParOf" srcId="{23551C6C-D8C1-4A25-A958-23CF1EDC07AC}" destId="{DCC3E23E-8F77-4847-BBB7-F3F5C090873E}" srcOrd="1" destOrd="0" presId="urn:microsoft.com/office/officeart/2005/8/layout/hierarchy1"/>
    <dgm:cxn modelId="{2BDD6F4C-DAD9-4A78-A4EE-C9A5016F582C}" type="presParOf" srcId="{DCC3E23E-8F77-4847-BBB7-F3F5C090873E}" destId="{FAF4CDEB-02C8-4041-98CB-726AAB9FEB0C}" srcOrd="0" destOrd="0" presId="urn:microsoft.com/office/officeart/2005/8/layout/hierarchy1"/>
    <dgm:cxn modelId="{59A3D1F7-3F84-4E77-80F3-9CEC117216D6}" type="presParOf" srcId="{FAF4CDEB-02C8-4041-98CB-726AAB9FEB0C}" destId="{67B9D96E-6A89-44B2-979F-52EB8C84233C}" srcOrd="0" destOrd="0" presId="urn:microsoft.com/office/officeart/2005/8/layout/hierarchy1"/>
    <dgm:cxn modelId="{80FC5F31-0E62-47A4-A770-190E86060F4D}" type="presParOf" srcId="{FAF4CDEB-02C8-4041-98CB-726AAB9FEB0C}" destId="{4D11F986-ABD6-4D55-9AD2-FE450E471F3F}" srcOrd="1" destOrd="0" presId="urn:microsoft.com/office/officeart/2005/8/layout/hierarchy1"/>
    <dgm:cxn modelId="{4B6AE285-6952-46AC-AB15-605083FF8418}" type="presParOf" srcId="{DCC3E23E-8F77-4847-BBB7-F3F5C090873E}" destId="{DB8385BC-C71E-492F-9105-47E10975186F}" srcOrd="1" destOrd="0" presId="urn:microsoft.com/office/officeart/2005/8/layout/hierarchy1"/>
    <dgm:cxn modelId="{DF16BE81-43D8-49DB-BF8C-43764D31249C}" type="presParOf" srcId="{DB8385BC-C71E-492F-9105-47E10975186F}" destId="{20BC81CE-F17F-48AF-854A-64828B20F518}" srcOrd="0" destOrd="0" presId="urn:microsoft.com/office/officeart/2005/8/layout/hierarchy1"/>
    <dgm:cxn modelId="{E8E9D0DF-6111-45F0-842B-A94CEB66A03F}" type="presParOf" srcId="{DB8385BC-C71E-492F-9105-47E10975186F}" destId="{87FFDEF7-3452-4683-948B-2A22BEED21EF}" srcOrd="1" destOrd="0" presId="urn:microsoft.com/office/officeart/2005/8/layout/hierarchy1"/>
    <dgm:cxn modelId="{238B18A6-6D57-479F-96E6-1D69A5D5DFF1}" type="presParOf" srcId="{87FFDEF7-3452-4683-948B-2A22BEED21EF}" destId="{59E2D998-6447-4D7D-99F6-4BD958A618CF}" srcOrd="0" destOrd="0" presId="urn:microsoft.com/office/officeart/2005/8/layout/hierarchy1"/>
    <dgm:cxn modelId="{B4A3819B-6FE9-45FB-9237-E1D9751F5B6B}" type="presParOf" srcId="{59E2D998-6447-4D7D-99F6-4BD958A618CF}" destId="{D13C78BA-F994-411A-A357-47A47C04DEFD}" srcOrd="0" destOrd="0" presId="urn:microsoft.com/office/officeart/2005/8/layout/hierarchy1"/>
    <dgm:cxn modelId="{74A24DCF-9BE8-46AE-9030-9890B1DCF149}" type="presParOf" srcId="{59E2D998-6447-4D7D-99F6-4BD958A618CF}" destId="{CBA83CDE-4013-41B4-89C2-6673C409FC69}" srcOrd="1" destOrd="0" presId="urn:microsoft.com/office/officeart/2005/8/layout/hierarchy1"/>
    <dgm:cxn modelId="{B51E95AE-D00F-4F48-82D1-E6AD3C2362F1}" type="presParOf" srcId="{87FFDEF7-3452-4683-948B-2A22BEED21EF}" destId="{FB7C5B07-751F-4EED-A3E5-D0AEEA5902AC}" srcOrd="1" destOrd="0" presId="urn:microsoft.com/office/officeart/2005/8/layout/hierarchy1"/>
    <dgm:cxn modelId="{6A92F60A-544E-4C2D-BBEC-751D306AB6AF}" type="presParOf" srcId="{DB8385BC-C71E-492F-9105-47E10975186F}" destId="{8F409C98-B56F-44D0-AD50-2D26E36415D9}" srcOrd="2" destOrd="0" presId="urn:microsoft.com/office/officeart/2005/8/layout/hierarchy1"/>
    <dgm:cxn modelId="{BB19016F-4F1F-46C9-B256-D599BB63F851}" type="presParOf" srcId="{DB8385BC-C71E-492F-9105-47E10975186F}" destId="{44E84B23-FD11-4EEF-BDB5-03FAC1D7AED0}" srcOrd="3" destOrd="0" presId="urn:microsoft.com/office/officeart/2005/8/layout/hierarchy1"/>
    <dgm:cxn modelId="{419057C7-9A65-4570-817A-0469E0DC7117}" type="presParOf" srcId="{44E84B23-FD11-4EEF-BDB5-03FAC1D7AED0}" destId="{36D13F2C-48F6-4A32-B156-E460DE9AB5C9}" srcOrd="0" destOrd="0" presId="urn:microsoft.com/office/officeart/2005/8/layout/hierarchy1"/>
    <dgm:cxn modelId="{47222EE3-2126-49F1-99C3-87099684840A}" type="presParOf" srcId="{36D13F2C-48F6-4A32-B156-E460DE9AB5C9}" destId="{C7061A89-01CD-454F-84C3-BCE31BC0216E}" srcOrd="0" destOrd="0" presId="urn:microsoft.com/office/officeart/2005/8/layout/hierarchy1"/>
    <dgm:cxn modelId="{C4FF9423-F2AB-4E19-929F-5568C0B9D692}" type="presParOf" srcId="{36D13F2C-48F6-4A32-B156-E460DE9AB5C9}" destId="{A24DAA59-EE14-4C03-9A46-504EC4D6D327}" srcOrd="1" destOrd="0" presId="urn:microsoft.com/office/officeart/2005/8/layout/hierarchy1"/>
    <dgm:cxn modelId="{4402B307-F7BA-4FF5-B7F3-06C3B19965F1}" type="presParOf" srcId="{44E84B23-FD11-4EEF-BDB5-03FAC1D7AED0}" destId="{1F96E263-DD89-47A1-9FA5-6BECE1AE42A2}" srcOrd="1" destOrd="0" presId="urn:microsoft.com/office/officeart/2005/8/layout/hierarchy1"/>
    <dgm:cxn modelId="{3C67DB91-F0A1-47DE-8F76-362EBDACBB17}" type="presParOf" srcId="{23551C6C-D8C1-4A25-A958-23CF1EDC07AC}" destId="{B3850A4B-F9FE-422A-8D3E-1ED00E3EF05C}" srcOrd="2" destOrd="0" presId="urn:microsoft.com/office/officeart/2005/8/layout/hierarchy1"/>
    <dgm:cxn modelId="{8F8990B7-D9B0-4DA2-AA89-E5F57F7E0F7B}" type="presParOf" srcId="{23551C6C-D8C1-4A25-A958-23CF1EDC07AC}" destId="{47CFC7DE-C3B2-4C74-BB3C-BB3A1D1C2205}" srcOrd="3" destOrd="0" presId="urn:microsoft.com/office/officeart/2005/8/layout/hierarchy1"/>
    <dgm:cxn modelId="{4E6377AD-44B9-4076-9342-C75F826235EE}" type="presParOf" srcId="{47CFC7DE-C3B2-4C74-BB3C-BB3A1D1C2205}" destId="{E0C7EFE6-D841-4663-952C-B669E2FCAEF4}" srcOrd="0" destOrd="0" presId="urn:microsoft.com/office/officeart/2005/8/layout/hierarchy1"/>
    <dgm:cxn modelId="{7E096DE0-E176-4C0A-ADBE-4753352B5E8D}" type="presParOf" srcId="{E0C7EFE6-D841-4663-952C-B669E2FCAEF4}" destId="{E5810008-EDFD-40CC-B9EB-6D1FD83F0CC2}" srcOrd="0" destOrd="0" presId="urn:microsoft.com/office/officeart/2005/8/layout/hierarchy1"/>
    <dgm:cxn modelId="{73CC08B6-18ED-416C-A6A1-A487084DE3C9}" type="presParOf" srcId="{E0C7EFE6-D841-4663-952C-B669E2FCAEF4}" destId="{7ED0D8B2-D5C5-477D-B8E8-88F3BF5A6562}" srcOrd="1" destOrd="0" presId="urn:microsoft.com/office/officeart/2005/8/layout/hierarchy1"/>
    <dgm:cxn modelId="{3BF234F4-7BB5-4FE7-84F1-011339E2CD45}" type="presParOf" srcId="{47CFC7DE-C3B2-4C74-BB3C-BB3A1D1C2205}" destId="{5AAE25EB-B4E8-400A-B314-D1D22AFE7D50}" srcOrd="1" destOrd="0" presId="urn:microsoft.com/office/officeart/2005/8/layout/hierarchy1"/>
    <dgm:cxn modelId="{C350498E-122F-467F-B6A2-8C318C0DDBDB}" type="presParOf" srcId="{5AAE25EB-B4E8-400A-B314-D1D22AFE7D50}" destId="{43D9D49B-63E2-4C59-9682-5B2B44E20574}" srcOrd="0" destOrd="0" presId="urn:microsoft.com/office/officeart/2005/8/layout/hierarchy1"/>
    <dgm:cxn modelId="{A707EFF0-3013-414F-808C-67FF1C88BA7E}" type="presParOf" srcId="{5AAE25EB-B4E8-400A-B314-D1D22AFE7D50}" destId="{A1FAADDC-46D4-4975-A60D-C2FC2845B5D4}" srcOrd="1" destOrd="0" presId="urn:microsoft.com/office/officeart/2005/8/layout/hierarchy1"/>
    <dgm:cxn modelId="{304F8D38-A6A3-4676-B74F-42898F307AD9}" type="presParOf" srcId="{A1FAADDC-46D4-4975-A60D-C2FC2845B5D4}" destId="{3BF6989A-E00C-43DC-8A49-815E5B1125BE}" srcOrd="0" destOrd="0" presId="urn:microsoft.com/office/officeart/2005/8/layout/hierarchy1"/>
    <dgm:cxn modelId="{0842F527-AB32-4271-91A8-300243EC56A2}" type="presParOf" srcId="{3BF6989A-E00C-43DC-8A49-815E5B1125BE}" destId="{1EE11B1C-74FD-4D60-94D8-16763DF2BC57}" srcOrd="0" destOrd="0" presId="urn:microsoft.com/office/officeart/2005/8/layout/hierarchy1"/>
    <dgm:cxn modelId="{7D853097-26E3-4186-8226-8D3486FE1127}" type="presParOf" srcId="{3BF6989A-E00C-43DC-8A49-815E5B1125BE}" destId="{62CDC77D-4BC4-4581-90C1-99B442C496B1}" srcOrd="1" destOrd="0" presId="urn:microsoft.com/office/officeart/2005/8/layout/hierarchy1"/>
    <dgm:cxn modelId="{6E6953FE-0008-413C-8932-8CBD2D58158A}" type="presParOf" srcId="{A1FAADDC-46D4-4975-A60D-C2FC2845B5D4}" destId="{E4951062-9830-4F75-8801-9E8250E7F0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E19D6-7D13-431A-9B47-172EAFB2D314}">
      <dsp:nvSpPr>
        <dsp:cNvPr id="0" name=""/>
        <dsp:cNvSpPr/>
      </dsp:nvSpPr>
      <dsp:spPr>
        <a:xfrm>
          <a:off x="1827421" y="0"/>
          <a:ext cx="4333480" cy="433348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17881-F8BE-44E1-B20D-B080DBE2A869}">
      <dsp:nvSpPr>
        <dsp:cNvPr id="0" name=""/>
        <dsp:cNvSpPr/>
      </dsp:nvSpPr>
      <dsp:spPr>
        <a:xfrm>
          <a:off x="1585916" y="0"/>
          <a:ext cx="2277729" cy="2036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в успешном 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овладении учебной 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деятельностью</a:t>
          </a:r>
          <a:endParaRPr lang="ru-RU" sz="2400" kern="1200" dirty="0">
            <a:latin typeface="+mn-lt"/>
            <a:cs typeface="Times New Roman" pitchFamily="18" charset="0"/>
          </a:endParaRPr>
        </a:p>
      </dsp:txBody>
      <dsp:txXfrm>
        <a:off x="1685316" y="99400"/>
        <a:ext cx="2078929" cy="1837415"/>
      </dsp:txXfrm>
    </dsp:sp>
    <dsp:sp modelId="{76165FC3-4748-4D84-AFCD-930FE1AEB1A6}">
      <dsp:nvSpPr>
        <dsp:cNvPr id="0" name=""/>
        <dsp:cNvSpPr/>
      </dsp:nvSpPr>
      <dsp:spPr>
        <a:xfrm>
          <a:off x="4060957" y="65132"/>
          <a:ext cx="2381489" cy="2002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в отношении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 к школе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 и учению</a:t>
          </a:r>
          <a:endParaRPr lang="ru-RU" sz="2400" kern="1200" dirty="0">
            <a:latin typeface="+mn-lt"/>
            <a:cs typeface="Times New Roman" pitchFamily="18" charset="0"/>
          </a:endParaRPr>
        </a:p>
      </dsp:txBody>
      <dsp:txXfrm>
        <a:off x="4158687" y="162862"/>
        <a:ext cx="2186029" cy="1806555"/>
      </dsp:txXfrm>
    </dsp:sp>
    <dsp:sp modelId="{789198D7-0D8C-404D-87AE-27D9BAE0AFC0}">
      <dsp:nvSpPr>
        <dsp:cNvPr id="0" name=""/>
        <dsp:cNvSpPr/>
      </dsp:nvSpPr>
      <dsp:spPr>
        <a:xfrm>
          <a:off x="1651040" y="2279644"/>
          <a:ext cx="2258696" cy="1966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в комфортном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 пребывании в школе</a:t>
          </a:r>
          <a:endParaRPr lang="ru-RU" sz="2400" kern="1200" dirty="0">
            <a:latin typeface="+mn-lt"/>
            <a:cs typeface="Times New Roman" pitchFamily="18" charset="0"/>
          </a:endParaRPr>
        </a:p>
      </dsp:txBody>
      <dsp:txXfrm>
        <a:off x="1747051" y="2375655"/>
        <a:ext cx="2066674" cy="1774771"/>
      </dsp:txXfrm>
    </dsp:sp>
    <dsp:sp modelId="{67F8FF46-336C-4F80-A067-3604170B2B81}">
      <dsp:nvSpPr>
        <dsp:cNvPr id="0" name=""/>
        <dsp:cNvSpPr/>
      </dsp:nvSpPr>
      <dsp:spPr>
        <a:xfrm>
          <a:off x="4184150" y="2279653"/>
          <a:ext cx="2353235" cy="196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в здоровье 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+mn-lt"/>
              <a:cs typeface="Times New Roman" pitchFamily="18" charset="0"/>
            </a:rPr>
            <a:t>ребенка</a:t>
          </a:r>
          <a:endParaRPr lang="ru-RU" sz="2400" kern="1200" dirty="0">
            <a:latin typeface="+mn-lt"/>
            <a:cs typeface="Times New Roman" pitchFamily="18" charset="0"/>
          </a:endParaRPr>
        </a:p>
      </dsp:txBody>
      <dsp:txXfrm>
        <a:off x="4280160" y="2375663"/>
        <a:ext cx="2161215" cy="1774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D10D1-2D5B-4D11-8711-B178A4452061}">
      <dsp:nvSpPr>
        <dsp:cNvPr id="0" name=""/>
        <dsp:cNvSpPr/>
      </dsp:nvSpPr>
      <dsp:spPr>
        <a:xfrm>
          <a:off x="1663" y="0"/>
          <a:ext cx="2588716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Физкульт-минутки</a:t>
          </a:r>
          <a:endParaRPr lang="ru-RU" sz="3000" kern="1200" dirty="0"/>
        </a:p>
      </dsp:txBody>
      <dsp:txXfrm>
        <a:off x="1663" y="1645920"/>
        <a:ext cx="2588716" cy="1645920"/>
      </dsp:txXfrm>
    </dsp:sp>
    <dsp:sp modelId="{2579C072-D7FF-4F9A-96A8-E6990BB52C02}">
      <dsp:nvSpPr>
        <dsp:cNvPr id="0" name=""/>
        <dsp:cNvSpPr/>
      </dsp:nvSpPr>
      <dsp:spPr>
        <a:xfrm>
          <a:off x="240589" y="120717"/>
          <a:ext cx="1976910" cy="1747150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D617E-7E21-455E-9AE3-DA092024D234}">
      <dsp:nvSpPr>
        <dsp:cNvPr id="0" name=""/>
        <dsp:cNvSpPr/>
      </dsp:nvSpPr>
      <dsp:spPr>
        <a:xfrm>
          <a:off x="2666255" y="0"/>
          <a:ext cx="2588716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Подвижные игры на переменах</a:t>
          </a:r>
          <a:endParaRPr lang="ru-RU" sz="3000" kern="1200" dirty="0"/>
        </a:p>
      </dsp:txBody>
      <dsp:txXfrm>
        <a:off x="2666255" y="1645920"/>
        <a:ext cx="2588716" cy="1645920"/>
      </dsp:txXfrm>
    </dsp:sp>
    <dsp:sp modelId="{43CD855E-8B2E-4C40-B447-CF3D5E34A1CA}">
      <dsp:nvSpPr>
        <dsp:cNvPr id="0" name=""/>
        <dsp:cNvSpPr/>
      </dsp:nvSpPr>
      <dsp:spPr>
        <a:xfrm>
          <a:off x="2957871" y="61002"/>
          <a:ext cx="2009056" cy="1802179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12892-8FF2-4890-A112-CC84A25C63D1}">
      <dsp:nvSpPr>
        <dsp:cNvPr id="0" name=""/>
        <dsp:cNvSpPr/>
      </dsp:nvSpPr>
      <dsp:spPr>
        <a:xfrm>
          <a:off x="5269442" y="0"/>
          <a:ext cx="2588716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Ежедневные прогулки</a:t>
          </a:r>
          <a:endParaRPr lang="ru-RU" sz="3000" kern="1200" dirty="0"/>
        </a:p>
      </dsp:txBody>
      <dsp:txXfrm>
        <a:off x="5269442" y="1645920"/>
        <a:ext cx="2588716" cy="1645920"/>
      </dsp:txXfrm>
    </dsp:sp>
    <dsp:sp modelId="{6D108E64-FAF9-4AD2-80DA-C27ADB602F76}">
      <dsp:nvSpPr>
        <dsp:cNvPr id="0" name=""/>
        <dsp:cNvSpPr/>
      </dsp:nvSpPr>
      <dsp:spPr>
        <a:xfrm>
          <a:off x="5506396" y="60999"/>
          <a:ext cx="2110836" cy="1868347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74035-8C6B-43BC-BADE-A980CE94AE3E}">
      <dsp:nvSpPr>
        <dsp:cNvPr id="0" name=""/>
        <dsp:cNvSpPr/>
      </dsp:nvSpPr>
      <dsp:spPr>
        <a:xfrm>
          <a:off x="316991" y="3291840"/>
          <a:ext cx="7290816" cy="6172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9D49B-63E2-4C59-9682-5B2B44E20574}">
      <dsp:nvSpPr>
        <dsp:cNvPr id="0" name=""/>
        <dsp:cNvSpPr/>
      </dsp:nvSpPr>
      <dsp:spPr>
        <a:xfrm>
          <a:off x="6322882" y="2287953"/>
          <a:ext cx="91440" cy="3407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395"/>
              </a:lnTo>
              <a:lnTo>
                <a:pt x="47131" y="217395"/>
              </a:lnTo>
              <a:lnTo>
                <a:pt x="47131" y="34079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50A4B-F9FE-422A-8D3E-1ED00E3EF05C}">
      <dsp:nvSpPr>
        <dsp:cNvPr id="0" name=""/>
        <dsp:cNvSpPr/>
      </dsp:nvSpPr>
      <dsp:spPr>
        <a:xfrm>
          <a:off x="4554215" y="1054663"/>
          <a:ext cx="1814386" cy="387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12"/>
              </a:lnTo>
              <a:lnTo>
                <a:pt x="1814386" y="264012"/>
              </a:lnTo>
              <a:lnTo>
                <a:pt x="1814386" y="38741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9C98-B56F-44D0-AD50-2D26E36415D9}">
      <dsp:nvSpPr>
        <dsp:cNvPr id="0" name=""/>
        <dsp:cNvSpPr/>
      </dsp:nvSpPr>
      <dsp:spPr>
        <a:xfrm>
          <a:off x="2326895" y="2303204"/>
          <a:ext cx="1351223" cy="427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54"/>
              </a:lnTo>
              <a:lnTo>
                <a:pt x="1351223" y="303954"/>
              </a:lnTo>
              <a:lnTo>
                <a:pt x="1351223" y="4273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C81CE-F17F-48AF-854A-64828B20F518}">
      <dsp:nvSpPr>
        <dsp:cNvPr id="0" name=""/>
        <dsp:cNvSpPr/>
      </dsp:nvSpPr>
      <dsp:spPr>
        <a:xfrm>
          <a:off x="1041137" y="2303204"/>
          <a:ext cx="1285758" cy="385562"/>
        </a:xfrm>
        <a:custGeom>
          <a:avLst/>
          <a:gdLst/>
          <a:ahLst/>
          <a:cxnLst/>
          <a:rect l="0" t="0" r="0" b="0"/>
          <a:pathLst>
            <a:path>
              <a:moveTo>
                <a:pt x="1285758" y="0"/>
              </a:moveTo>
              <a:lnTo>
                <a:pt x="1285758" y="262159"/>
              </a:lnTo>
              <a:lnTo>
                <a:pt x="0" y="262159"/>
              </a:lnTo>
              <a:lnTo>
                <a:pt x="0" y="38556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C9580-8D07-4D3E-9EFD-922FCE847F01}">
      <dsp:nvSpPr>
        <dsp:cNvPr id="0" name=""/>
        <dsp:cNvSpPr/>
      </dsp:nvSpPr>
      <dsp:spPr>
        <a:xfrm>
          <a:off x="2326895" y="1054663"/>
          <a:ext cx="2227320" cy="402666"/>
        </a:xfrm>
        <a:custGeom>
          <a:avLst/>
          <a:gdLst/>
          <a:ahLst/>
          <a:cxnLst/>
          <a:rect l="0" t="0" r="0" b="0"/>
          <a:pathLst>
            <a:path>
              <a:moveTo>
                <a:pt x="2227320" y="0"/>
              </a:moveTo>
              <a:lnTo>
                <a:pt x="2227320" y="279263"/>
              </a:lnTo>
              <a:lnTo>
                <a:pt x="0" y="279263"/>
              </a:lnTo>
              <a:lnTo>
                <a:pt x="0" y="40266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4A6F6-DBE0-426C-AB96-25D1549E8C63}">
      <dsp:nvSpPr>
        <dsp:cNvPr id="0" name=""/>
        <dsp:cNvSpPr/>
      </dsp:nvSpPr>
      <dsp:spPr>
        <a:xfrm>
          <a:off x="2791439" y="10870"/>
          <a:ext cx="3525552" cy="104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4D02E-E599-46D8-8900-13254A018DC8}">
      <dsp:nvSpPr>
        <dsp:cNvPr id="0" name=""/>
        <dsp:cNvSpPr/>
      </dsp:nvSpPr>
      <dsp:spPr>
        <a:xfrm>
          <a:off x="2939449" y="151480"/>
          <a:ext cx="3525552" cy="104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Взаимодействие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с участниками сообщества</a:t>
          </a:r>
          <a:endParaRPr lang="ru-RU" sz="28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970021" y="182052"/>
        <a:ext cx="3464408" cy="982648"/>
      </dsp:txXfrm>
    </dsp:sp>
    <dsp:sp modelId="{67B9D96E-6A89-44B2-979F-52EB8C84233C}">
      <dsp:nvSpPr>
        <dsp:cNvPr id="0" name=""/>
        <dsp:cNvSpPr/>
      </dsp:nvSpPr>
      <dsp:spPr>
        <a:xfrm>
          <a:off x="1660852" y="1457329"/>
          <a:ext cx="1332086" cy="84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1F986-ABD6-4D55-9AD2-FE450E471F3F}">
      <dsp:nvSpPr>
        <dsp:cNvPr id="0" name=""/>
        <dsp:cNvSpPr/>
      </dsp:nvSpPr>
      <dsp:spPr>
        <a:xfrm>
          <a:off x="1808862" y="1597938"/>
          <a:ext cx="1332086" cy="84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ЦДТ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1833637" y="1622713"/>
        <a:ext cx="1282536" cy="796324"/>
      </dsp:txXfrm>
    </dsp:sp>
    <dsp:sp modelId="{D13C78BA-F994-411A-A357-47A47C04DEFD}">
      <dsp:nvSpPr>
        <dsp:cNvPr id="0" name=""/>
        <dsp:cNvSpPr/>
      </dsp:nvSpPr>
      <dsp:spPr>
        <a:xfrm>
          <a:off x="-148009" y="2688766"/>
          <a:ext cx="2378293" cy="84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83CDE-4013-41B4-89C2-6673C409FC69}">
      <dsp:nvSpPr>
        <dsp:cNvPr id="0" name=""/>
        <dsp:cNvSpPr/>
      </dsp:nvSpPr>
      <dsp:spPr>
        <a:xfrm>
          <a:off x="0" y="2829375"/>
          <a:ext cx="2378293" cy="84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Общекультурное направление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24775" y="2854150"/>
        <a:ext cx="2328743" cy="796324"/>
      </dsp:txXfrm>
    </dsp:sp>
    <dsp:sp modelId="{C7061A89-01CD-454F-84C3-BCE31BC0216E}">
      <dsp:nvSpPr>
        <dsp:cNvPr id="0" name=""/>
        <dsp:cNvSpPr/>
      </dsp:nvSpPr>
      <dsp:spPr>
        <a:xfrm>
          <a:off x="2683077" y="2730561"/>
          <a:ext cx="1990083" cy="1177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DAA59-EE14-4C03-9A46-504EC4D6D327}">
      <dsp:nvSpPr>
        <dsp:cNvPr id="0" name=""/>
        <dsp:cNvSpPr/>
      </dsp:nvSpPr>
      <dsp:spPr>
        <a:xfrm>
          <a:off x="2831086" y="2871170"/>
          <a:ext cx="1990083" cy="1177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Социальное направление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2865572" y="2905656"/>
        <a:ext cx="1921111" cy="1108468"/>
      </dsp:txXfrm>
    </dsp:sp>
    <dsp:sp modelId="{E5810008-EDFD-40CC-B9EB-6D1FD83F0CC2}">
      <dsp:nvSpPr>
        <dsp:cNvPr id="0" name=""/>
        <dsp:cNvSpPr/>
      </dsp:nvSpPr>
      <dsp:spPr>
        <a:xfrm>
          <a:off x="5296339" y="1442078"/>
          <a:ext cx="2144525" cy="84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0D8B2-D5C5-477D-B8E8-88F3BF5A6562}">
      <dsp:nvSpPr>
        <dsp:cNvPr id="0" name=""/>
        <dsp:cNvSpPr/>
      </dsp:nvSpPr>
      <dsp:spPr>
        <a:xfrm>
          <a:off x="5444349" y="1582687"/>
          <a:ext cx="2144525" cy="84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Родители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5469124" y="1607462"/>
        <a:ext cx="2094975" cy="796324"/>
      </dsp:txXfrm>
    </dsp:sp>
    <dsp:sp modelId="{1EE11B1C-74FD-4D60-94D8-16763DF2BC57}">
      <dsp:nvSpPr>
        <dsp:cNvPr id="0" name=""/>
        <dsp:cNvSpPr/>
      </dsp:nvSpPr>
      <dsp:spPr>
        <a:xfrm>
          <a:off x="4963238" y="2628752"/>
          <a:ext cx="2813552" cy="208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DC77D-4BC4-4581-90C1-99B442C496B1}">
      <dsp:nvSpPr>
        <dsp:cNvPr id="0" name=""/>
        <dsp:cNvSpPr/>
      </dsp:nvSpPr>
      <dsp:spPr>
        <a:xfrm>
          <a:off x="5111247" y="2769361"/>
          <a:ext cx="2813552" cy="2080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Родительские собрания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Индивидуальные консультации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Открытые  мероприятия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5172169" y="2830283"/>
        <a:ext cx="2691708" cy="1958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3E4D76-19AE-48C1-911E-08D0056F530C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82D180-4D8A-483F-83C4-D2B6F7E44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2135B-7733-45DC-8AA9-33A4ABDEFEEC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35370-65D8-489C-9000-9B398D589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000BB-649E-4CF8-84B2-B32D91845B18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B53EB-741A-41C6-A179-720155F81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2591E-04D8-41EA-BCA3-029F9F332EB1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67510-470D-4704-B2CF-B088D8C98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68DCD-A71F-4D51-AC6E-459A514F3729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158C5-23F2-48BA-BDD7-7957C133F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C4898-A64F-48F7-B0C5-5C1662C577A8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B8959-EBAD-48DC-A753-6FDB4B86F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B2775-906B-4098-A76A-C13863335290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25952-E472-487A-A67A-8191327B9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2414A-2C58-4E66-8B76-573CE432E63E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85777-5A74-4D72-8F42-6114562B5A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3D8D1-715C-493A-BE48-9E67CAF2077C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48115-1DC5-49AF-8D92-B5B07F53ED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0386-ACD1-4E52-9A0A-4929B18F69C2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27E15-BFED-462F-B563-4453EA4BE0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2A90D-1353-4561-847D-592EC826EB76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37E74-34E6-4113-BE62-84DEA54620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D5061-4BFD-437F-88E8-669723A1045D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9820D-0D67-467B-AB3D-A7F6A64E3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584205-25DF-41A3-BED8-049E3C938CF8}" type="datetimeFigureOut">
              <a:rPr lang="ru-RU" smtClean="0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6F1E75-9CE9-4BC3-BAF7-CBBC73579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81975" cy="33689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МБОУ «СОШ № 15»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Адаптация первоклассников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 условиям обучения в школе 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5068828"/>
            <a:ext cx="7772400" cy="14700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Заместитель директора по УВР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Головачёва Надежда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Петровна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г. Бийск,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2015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год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143250" y="6143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Содержимое 4" descr="P106085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3429000"/>
            <a:ext cx="4038600" cy="30289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20" name="Содержимое 5" descr="P1060855.JPG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16832"/>
            <a:ext cx="3733800" cy="279894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5375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Упражнения с целью профилактики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нарушения  зрения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124744"/>
            <a:ext cx="8305800" cy="72008"/>
          </a:xfrm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Прогулки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P64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9342"/>
            <a:ext cx="3087448" cy="23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MGP64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91124"/>
            <a:ext cx="30956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P647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04634"/>
            <a:ext cx="23749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MGP64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570287" cy="244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1944687" cy="18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-1684338"/>
            <a:ext cx="8229600" cy="4897438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836614"/>
            <a:ext cx="82296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Внеклассные спортивные мероприятия</a:t>
            </a:r>
          </a:p>
        </p:txBody>
      </p:sp>
      <p:pic>
        <p:nvPicPr>
          <p:cNvPr id="5" name="Рисунок 4" descr="P10607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42" y="1389758"/>
            <a:ext cx="3239591" cy="22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P10607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18352"/>
            <a:ext cx="3024585" cy="224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106077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598" y="3933825"/>
            <a:ext cx="3744577" cy="23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2" y="4457838"/>
            <a:ext cx="21097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4552828"/>
            <a:ext cx="2088233" cy="19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Содержимое 5" descr="P1060642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412776"/>
            <a:ext cx="2448272" cy="18358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8916" name="Содержимое 6" descr="P1060643.JPG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1268760"/>
            <a:ext cx="2879819" cy="216024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-13726" y="260648"/>
            <a:ext cx="9144000" cy="7048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Внеклассные занятия по предметам</a:t>
            </a:r>
          </a:p>
        </p:txBody>
      </p:sp>
      <p:pic>
        <p:nvPicPr>
          <p:cNvPr id="38917" name="Рисунок 7" descr="P10606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114" y="1412776"/>
            <a:ext cx="2448271" cy="18362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Рисунок 8" descr="P106064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65662"/>
            <a:ext cx="2904323" cy="21782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5" descr="P106073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142" y="3789040"/>
            <a:ext cx="4610100" cy="24548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Содержимое 7" descr="P1060639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2016224" cy="268953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988" name="Содержимое 8" descr="P1060651.JPG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248" y="920992"/>
            <a:ext cx="1944217" cy="2758875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8066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Выставки детского творчества</a:t>
            </a:r>
          </a:p>
        </p:txBody>
      </p:sp>
      <p:pic>
        <p:nvPicPr>
          <p:cNvPr id="5" name="Содержимое 4" descr="P10606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0762" y="927483"/>
            <a:ext cx="3623715" cy="2717541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944911" cy="278576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865336"/>
            <a:ext cx="1800200" cy="278147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1200" y="4041190"/>
            <a:ext cx="3635035" cy="2578979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2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55210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 с учреждениями города</a:t>
            </a:r>
            <a:r>
              <a:rPr lang="ru-RU" dirty="0" smtClean="0"/>
              <a:t> </a:t>
            </a:r>
          </a:p>
        </p:txBody>
      </p:sp>
      <p:pic>
        <p:nvPicPr>
          <p:cNvPr id="51202" name="Содержимое 3" descr="P1060670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689" y="1161999"/>
            <a:ext cx="3096344" cy="2321850"/>
          </a:xfrm>
        </p:spPr>
      </p:pic>
      <p:pic>
        <p:nvPicPr>
          <p:cNvPr id="4" name="Picture 4" descr="E:\фото 1 кл\Библиотека Натальи\P10607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3713356"/>
            <a:ext cx="2952328" cy="2672426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5" descr="E:\классный руководитель\рептилии\P10607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778250" cy="2492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2" descr="E:\классный руководитель\рептилии\P106078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6071" y="3990713"/>
            <a:ext cx="3378139" cy="239506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5337155"/>
              </p:ext>
            </p:extLst>
          </p:nvPr>
        </p:nvGraphicFramePr>
        <p:xfrm>
          <a:off x="539552" y="332656"/>
          <a:ext cx="7924800" cy="49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924800" cy="21602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№15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внеурочной деятельности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 учебный год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0179"/>
              </p:ext>
            </p:extLst>
          </p:nvPr>
        </p:nvGraphicFramePr>
        <p:xfrm>
          <a:off x="179512" y="1340768"/>
          <a:ext cx="8784974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271"/>
                <a:gridCol w="1948957"/>
                <a:gridCol w="1045066"/>
                <a:gridCol w="1045066"/>
                <a:gridCol w="909391"/>
                <a:gridCol w="878223"/>
              </a:tblGrid>
              <a:tr h="45862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Направления воспитательной деятельности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Форма организации внеурочной деятельности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Класс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IV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Часы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Спортивно-оздоровительное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кружок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Духовно-нравственное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кружок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Общеинтеллектуальное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кружок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Общекультурное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кружок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Социальное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кружок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Всего (по классам)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12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704855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Кружки на базе ЦДТ № 4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(интегративная модель)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80920" cy="28083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Кружки на базе МБОУ «СОШ № 15»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66654"/>
              </p:ext>
            </p:extLst>
          </p:nvPr>
        </p:nvGraphicFramePr>
        <p:xfrm>
          <a:off x="755576" y="1397000"/>
          <a:ext cx="770485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896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Курс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Направление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Крепыш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Спортивно-оздоровительное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Уроки нравственности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Духовно-нравственное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Полиглотик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Общеинтеллектуальное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Инфознайка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Общеинтеллектуальное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27248"/>
              </p:ext>
            </p:extLst>
          </p:nvPr>
        </p:nvGraphicFramePr>
        <p:xfrm>
          <a:off x="827584" y="4653136"/>
          <a:ext cx="763284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7525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Курс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Направление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Радуга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Общекультурное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Проба пера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Общекультурное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Игровая экология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3427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Кружки на базе ЦДТ № 4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(интегративная модель)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2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 rot="-1271102">
            <a:off x="623888" y="2533650"/>
            <a:ext cx="7827962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64382"/>
          </a:xfrm>
        </p:spPr>
        <p:txBody>
          <a:bodyPr/>
          <a:lstStyle/>
          <a:p>
            <a:pPr marL="274320" indent="-27432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Адаптация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естественное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состояние человека,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проявляющееся в приспособлении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(привыкании)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новым условиям 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жизни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,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новой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деятельностИ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,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новым социальным контактам,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новым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социальным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роляМ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2686215"/>
              </p:ext>
            </p:extLst>
          </p:nvPr>
        </p:nvGraphicFramePr>
        <p:xfrm>
          <a:off x="611560" y="2348880"/>
          <a:ext cx="8030696" cy="43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 режима 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школьной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 жизни первоклассников.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357438"/>
            <a:ext cx="8280920" cy="364331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Пятидневный режим обучения с соблюдением 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требований к максимальному объему учебной нагрузки (21 час).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  «Ступенчатый режим» постепенного наращивания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 учебного процесса: в сентябре первые две недели проводится 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ежедневно только по три урока по 35-40 минут каждый,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а с  середины месяца  4 урока по 35-40 минут.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   Ежедневная 40-минутная динамическая пауза на свежем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 воздухе или в помещении школы после 2-го урока.</a:t>
            </a:r>
          </a:p>
          <a:p>
            <a:pPr eaLnBrk="1" hangingPunct="1">
              <a:buFont typeface="Arial" charset="0"/>
              <a:buChar char="•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4" descr="P1060808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3284984"/>
            <a:ext cx="2485479" cy="3313972"/>
          </a:xfrm>
          <a:ln>
            <a:solidFill>
              <a:srgbClr val="502652"/>
            </a:solidFill>
            <a:miter lim="800000"/>
            <a:headEnd/>
            <a:tailEnd/>
          </a:ln>
        </p:spPr>
      </p:pic>
      <p:pic>
        <p:nvPicPr>
          <p:cNvPr id="6" name="Содержимое 5" descr="P1060812.JPG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21432"/>
            <a:ext cx="3443114" cy="2582336"/>
          </a:xfr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6" descr="P10608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571" y="3789040"/>
            <a:ext cx="3622543" cy="27169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5" descr="P10608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33" y="521432"/>
            <a:ext cx="3584562" cy="2691544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214438"/>
            <a:ext cx="8280919" cy="84641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Особое внимание уделяется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использованию игр, 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как структурной части урока.</a:t>
            </a:r>
          </a:p>
          <a:p>
            <a:pPr algn="ctr" eaLnBrk="1" hangingPunct="1">
              <a:buFont typeface="Arial" charset="0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Содержимое 4" descr="P1060542.JPG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2348880"/>
            <a:ext cx="2880319" cy="21618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9497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Особенности организации урока в 1-м классе. </a:t>
            </a:r>
          </a:p>
        </p:txBody>
      </p:sp>
      <p:pic>
        <p:nvPicPr>
          <p:cNvPr id="5" name="Рисунок 6" descr="P106055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55" y="2296074"/>
            <a:ext cx="2868286" cy="2151502"/>
          </a:xfrm>
          <a:prstGeom prst="rect">
            <a:avLst/>
          </a:prstGeo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Содержимое 6" descr="P10605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2731460" cy="33123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Содержимое 5" descr="P1060832.JPG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563" y="1196752"/>
            <a:ext cx="3328393" cy="2466275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490066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ПроектНАЯ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</a:t>
            </a:r>
          </a:p>
        </p:txBody>
      </p:sp>
      <p:pic>
        <p:nvPicPr>
          <p:cNvPr id="7" name="Содержимое 6" descr="P10605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4142833"/>
            <a:ext cx="3256385" cy="2316750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P10605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1196752"/>
            <a:ext cx="3286125" cy="2465387"/>
          </a:xfrm>
          <a:prstGeom prst="rect">
            <a:avLst/>
          </a:prstGeo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Содержимое 5" descr="P106059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4221088"/>
            <a:ext cx="2520281" cy="2160240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Содержимое 5"/>
          <p:cNvSpPr>
            <a:spLocks noGrp="1"/>
          </p:cNvSpPr>
          <p:nvPr>
            <p:ph sz="quarter" idx="14"/>
          </p:nvPr>
        </p:nvSpPr>
        <p:spPr>
          <a:xfrm>
            <a:off x="4644008" y="1916832"/>
            <a:ext cx="4041775" cy="43434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Психологический климат в семье.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Самооценка ребёнка.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Дружеские отношения с одноклассниками.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Учёт темперамента ребёнка.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Поощрение за успехи и достижения, моральное стимулирование.</a:t>
            </a:r>
          </a:p>
        </p:txBody>
      </p:sp>
      <p:sp>
        <p:nvSpPr>
          <p:cNvPr id="29701" name="Содержимое 4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3456384" cy="41764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Изменение режима дня.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Необходимость игры.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Правильная посадка.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Организация правильного питания.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Развитие двигательной активности.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Воспитание самостоятельности и ответственности.</a:t>
            </a:r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Условия адаптации 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3733800" cy="57467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Физиологические</a:t>
            </a:r>
          </a:p>
        </p:txBody>
      </p:sp>
      <p:sp>
        <p:nvSpPr>
          <p:cNvPr id="29700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052736"/>
            <a:ext cx="3733800" cy="57467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Психологические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Максимальное обеспечение 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двигательной активности детей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8470036"/>
              </p:ext>
            </p:extLst>
          </p:nvPr>
        </p:nvGraphicFramePr>
        <p:xfrm>
          <a:off x="611560" y="198884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59" y="188640"/>
            <a:ext cx="8229600" cy="1201886"/>
          </a:xfrm>
        </p:spPr>
        <p:txBody>
          <a:bodyPr rtlCol="0">
            <a:normAutofit fontScale="90000"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Физкультминутки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 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проводятся на каждом уроке 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продолжительностью по 1,5-2 минуты.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</a:p>
        </p:txBody>
      </p:sp>
      <p:pic>
        <p:nvPicPr>
          <p:cNvPr id="32771" name="Рисунок 3" descr="IMGP64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44" y="1496143"/>
            <a:ext cx="2376264" cy="2443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6" descr="C:\Documents and Settings\user\Рабочий стол\100PENTX\IMGP6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236" y="1496143"/>
            <a:ext cx="3240914" cy="2076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6" descr="P1060755.JPG"/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4010452"/>
            <a:ext cx="3159647" cy="2369735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Содержимое 7" descr="P106075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745" y="4221088"/>
            <a:ext cx="2942861" cy="2207146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1">
      <a:dk1>
        <a:srgbClr val="81D319"/>
      </a:dk1>
      <a:lt1>
        <a:srgbClr val="FFFF00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721</TotalTime>
  <Words>234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 Заместитель директора по УВР  Головачёва Надежда Петровна  г. Бийск, 2015 год </vt:lpstr>
      <vt:lpstr>Адаптация   естественное состояние человека, проявляющееся в приспособлении (привыкании) к новым условиям  жизни,  новой деятельностИ, новым социальным контактам,  новым социальным роляМ</vt:lpstr>
      <vt:lpstr>Организация режима  школьной  жизни первоклассников.</vt:lpstr>
      <vt:lpstr>Презентация PowerPoint</vt:lpstr>
      <vt:lpstr> Особенности организации урока в 1-м классе. </vt:lpstr>
      <vt:lpstr>ПроектНАЯ ДЕЯТЕЛЬНОСТЬ</vt:lpstr>
      <vt:lpstr>Условия адаптации </vt:lpstr>
      <vt:lpstr> Максимальное обеспечение  двигательной активности детей</vt:lpstr>
      <vt:lpstr> Физкультминутки  проводятся на каждом уроке  продолжительностью по 1,5-2 минуты. </vt:lpstr>
      <vt:lpstr> Упражнения с целью профилактики  нарушения  зрения</vt:lpstr>
      <vt:lpstr>Прогулки </vt:lpstr>
      <vt:lpstr>     </vt:lpstr>
      <vt:lpstr>Внеклассные занятия по предметам</vt:lpstr>
      <vt:lpstr>Выставки детского творчества</vt:lpstr>
      <vt:lpstr>Взаимодействие с учреждениями города </vt:lpstr>
      <vt:lpstr>Презентация PowerPoint</vt:lpstr>
      <vt:lpstr>МБОУ «Средняя общеобразовательная школа №15» План внеурочной деятельности 2014-2015 учебный год </vt:lpstr>
      <vt:lpstr>Кружки на базе ЦДТ № 4 (интегративная модель)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91</cp:revision>
  <dcterms:created xsi:type="dcterms:W3CDTF">2011-10-27T17:49:17Z</dcterms:created>
  <dcterms:modified xsi:type="dcterms:W3CDTF">2015-02-28T12:10:17Z</dcterms:modified>
</cp:coreProperties>
</file>