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39AB-E96C-4AFF-B762-0D8BC73CC785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DFBF5-3B44-4E2C-BC85-BAB7FC332C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DFBF5-3B44-4E2C-BC85-BAB7FC332C3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СИСТЕМНО-ДЕЯТЕЛЬНОСТНЫЙ</a:t>
            </a:r>
            <a:r>
              <a:rPr lang="en-US" dirty="0" smtClean="0"/>
              <a:t> </a:t>
            </a:r>
            <a:r>
              <a:rPr lang="ru-RU" dirty="0" smtClean="0"/>
              <a:t>ПОДХОД ВО ВЗАИМОДЕЙСТВИИ УЧАСТНИКОВ ПЕДАГОГИЧЕСКОГО ПРОЦЕССА КАК ОСНОВА РЕАЛИЗАЦИИ ФГОС НОО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Самондросова</a:t>
            </a:r>
            <a:r>
              <a:rPr lang="ru-RU" dirty="0" smtClean="0"/>
              <a:t> Л.А.</a:t>
            </a:r>
          </a:p>
          <a:p>
            <a:r>
              <a:rPr lang="ru-RU" dirty="0" smtClean="0"/>
              <a:t>МБОУ «СОШ №81»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Развёртывание последовательности учебных задач.</a:t>
            </a:r>
          </a:p>
          <a:p>
            <a:r>
              <a:rPr lang="ru-RU" dirty="0" smtClean="0"/>
              <a:t>Моделирование изучаемых процессов.</a:t>
            </a:r>
          </a:p>
          <a:p>
            <a:r>
              <a:rPr lang="ru-RU" dirty="0" smtClean="0"/>
              <a:t>Использование различных источников информации.</a:t>
            </a:r>
          </a:p>
          <a:p>
            <a:r>
              <a:rPr lang="ru-RU" dirty="0" smtClean="0"/>
              <a:t>Организация сотрудничества различных уровней.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ИНТЕРИОРИЗАЦИЯ - переход «внешних взаимодействий» во «внутренний план способностей»</a:t>
            </a:r>
          </a:p>
          <a:p>
            <a:r>
              <a:rPr lang="ru-RU" dirty="0" smtClean="0"/>
              <a:t>КОЛЛЕКТИВНО-РАСПРЕДЕЛИТЕЛЬНАЯ ДЕЯТЕЛЬНОСТЬ - система организации деятельности обучающего и обучаемых, обеспечивающая усвоение обобщенных способов решения некоторых классов задач.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ЗАДАНИЕ: составить звуковую схему слова (1вариант – волки, 2вариант – вилки)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r>
              <a:rPr lang="ru-RU" dirty="0" smtClean="0"/>
              <a:t>ТРАДИЦИОННЫЙ ПОДХОД: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ru-RU" dirty="0" smtClean="0"/>
              <a:t> Проверьте свою работу по образцу.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ru-RU" dirty="0" smtClean="0"/>
              <a:t> Кто выполнил без ошибок?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ru-RU" dirty="0" smtClean="0"/>
              <a:t>У кого одна (две, более двух) ошибка?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ru-RU" dirty="0" smtClean="0"/>
              <a:t>Как вы думаете, какую букву мы будем учиться записывать?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ЗАДАНИЕ: работая в паре проведите звуковой анализ слов (волки, вилки).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СИСТЕМНО-ДЕЯТЕЛЬНОСТНЫЙ ПОДХОД: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ru-RU" dirty="0" smtClean="0"/>
              <a:t>Договоритесь, кто какое слово будет анализировать, используя алгоритм.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ru-RU" dirty="0" smtClean="0"/>
              <a:t>Послушайте друг друга, проверьте.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ru-RU" dirty="0" smtClean="0"/>
              <a:t>Посмотрите на полученные схемы. Какими звуками различаются слова? А какие буквы будут отличаться? 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ru-RU" dirty="0" smtClean="0"/>
              <a:t>Запишите слова письменно.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ru-RU" dirty="0" smtClean="0"/>
              <a:t>Почему не получается записать? Чему нужно научиться, чтобы выполнить задание?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ВЗАИМОДЕЙСТВИЕ В ГРУППАХ ВО ВНЕУРОЧНОЕ ВРЕМЯ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СОРЕВНОВАНИЕ</a:t>
            </a:r>
          </a:p>
          <a:p>
            <a:pPr>
              <a:buNone/>
            </a:pPr>
            <a:r>
              <a:rPr lang="ru-RU" dirty="0" smtClean="0"/>
              <a:t>-работа в 4 командах (состав меняется каждую четверть);</a:t>
            </a:r>
          </a:p>
          <a:p>
            <a:pPr>
              <a:buNone/>
            </a:pPr>
            <a:r>
              <a:rPr lang="ru-RU" dirty="0" smtClean="0"/>
              <a:t>-работа по коллективно-творческим делам;</a:t>
            </a:r>
          </a:p>
          <a:p>
            <a:pPr>
              <a:buNone/>
            </a:pPr>
            <a:r>
              <a:rPr lang="ru-RU" dirty="0" smtClean="0"/>
              <a:t>-сбор наибольшего количества баллов;</a:t>
            </a:r>
          </a:p>
          <a:p>
            <a:pPr>
              <a:buNone/>
            </a:pPr>
            <a:r>
              <a:rPr lang="ru-RU" dirty="0" smtClean="0"/>
              <a:t>-награждение в конце четверти.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ВЗАИМОДЕЙСТВИЕ С РОДИТЕЛЯМИ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КРУГЛЫЙ СТОЛ;</a:t>
            </a:r>
          </a:p>
          <a:p>
            <a:r>
              <a:rPr lang="ru-RU" dirty="0" smtClean="0"/>
              <a:t>СОБРАНИЕ – ДИСПУТ;</a:t>
            </a:r>
          </a:p>
          <a:p>
            <a:r>
              <a:rPr lang="ru-RU" dirty="0" smtClean="0"/>
              <a:t>РОДИТЕЛЬСКАЯ КОНФЕРЕНЦИЯ;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КОМПОНЕНТЫ УРОКА РАЗВИВАЮЩЕГО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Межличностный контакт.</a:t>
            </a:r>
          </a:p>
          <a:p>
            <a:r>
              <a:rPr lang="ru-RU" dirty="0" smtClean="0"/>
              <a:t>Включение участников в конкретную предметную деятельность, восстановление её процесса.</a:t>
            </a:r>
          </a:p>
          <a:p>
            <a:r>
              <a:rPr lang="ru-RU" dirty="0" smtClean="0"/>
              <a:t>«Зацепка».</a:t>
            </a:r>
          </a:p>
          <a:p>
            <a:r>
              <a:rPr lang="ru-RU" dirty="0" smtClean="0"/>
              <a:t>Организация учебных действий детей.</a:t>
            </a:r>
          </a:p>
          <a:p>
            <a:r>
              <a:rPr lang="ru-RU" dirty="0" smtClean="0"/>
              <a:t>Пауза перед решением, когда коллективная деятельность сменяется индивидуальной.</a:t>
            </a:r>
          </a:p>
          <a:p>
            <a:r>
              <a:rPr lang="ru-RU" dirty="0" smtClean="0"/>
              <a:t>Нахождение нового способа решения задачи.</a:t>
            </a:r>
          </a:p>
          <a:p>
            <a:r>
              <a:rPr lang="ru-RU" dirty="0" smtClean="0"/>
              <a:t>Итог, рефлексия, вывод.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ВЗАИМОДЕЙСТВИЕ С ПЕДАГОГИЧЕСКИМ КОЛЛЕКТИВОМ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коллективом начальной школы.</a:t>
            </a:r>
          </a:p>
          <a:p>
            <a:r>
              <a:rPr lang="ru-RU" dirty="0" smtClean="0"/>
              <a:t>С педагогами дополнительного образования.</a:t>
            </a:r>
          </a:p>
          <a:p>
            <a:r>
              <a:rPr lang="ru-RU" dirty="0" smtClean="0"/>
              <a:t>С методистами.</a:t>
            </a:r>
          </a:p>
          <a:p>
            <a:r>
              <a:rPr lang="ru-RU" dirty="0" smtClean="0"/>
              <a:t>С администрацией школы.</a:t>
            </a:r>
          </a:p>
          <a:p>
            <a:r>
              <a:rPr lang="ru-RU" dirty="0" smtClean="0"/>
              <a:t>С участниками образовательного процесса введения ФГОС.</a:t>
            </a:r>
          </a:p>
          <a:p>
            <a:r>
              <a:rPr lang="ru-RU" dirty="0" smtClean="0"/>
              <a:t>……………..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</TotalTime>
  <Words>326</Words>
  <Application>Microsoft Office PowerPoint</Application>
  <PresentationFormat>Экран (4:3)</PresentationFormat>
  <Paragraphs>52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СИСТЕМНО-ДЕЯТЕЛЬНОСТНЫЙ ПОДХОД ВО ВЗАИМОДЕЙСТВИИ УЧАСТНИКОВ ПЕДАГОГИЧЕСКОГО ПРОЦЕССА КАК ОСНОВА РЕАЛИЗАЦИИ ФГОС НОО </vt:lpstr>
      <vt:lpstr>Слайд 2</vt:lpstr>
      <vt:lpstr>Слайд 3</vt:lpstr>
      <vt:lpstr>ЗАДАНИЕ: составить звуковую схему слова (1вариант – волки, 2вариант – вилки) </vt:lpstr>
      <vt:lpstr>ЗАДАНИЕ: работая в паре проведите звуковой анализ слов (волки, вилки).</vt:lpstr>
      <vt:lpstr>ВЗАИМОДЕЙСТВИЕ В ГРУППАХ ВО ВНЕУРОЧНОЕ ВРЕМЯ</vt:lpstr>
      <vt:lpstr>ВЗАИМОДЕЙСТВИЕ С РОДИТЕЛЯМИ</vt:lpstr>
      <vt:lpstr>КОМПОНЕНТЫ УРОКА РАЗВИВАЮЩЕГО ОБУЧЕНИЯ</vt:lpstr>
      <vt:lpstr>ВЗАИМОДЕЙСТВИЕ С ПЕДАГОГИЧЕСКИМ КОЛЛЕКТИВОМ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СИСТЕМНО-ДЕЯТЕЛЬНОСТНЫЙТПОДХОД ВО ВЗАИМОДЕЙСТВИИ УЧАСТНИКОВ ПЕДАГОГИЧЕСКОГО ПРОЦЕССА КАК ОСНОВА РЕАЛИЗАЦИИ ФГОС НОО </dc:title>
  <dc:creator>Лиля</dc:creator>
  <cp:lastModifiedBy>1</cp:lastModifiedBy>
  <cp:revision>9</cp:revision>
  <dcterms:created xsi:type="dcterms:W3CDTF">2013-03-24T01:51:29Z</dcterms:created>
  <dcterms:modified xsi:type="dcterms:W3CDTF">2013-03-27T09:53:36Z</dcterms:modified>
</cp:coreProperties>
</file>