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84" y="-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EDF0-5964-4F48-8CAF-AD396A45CD85}" type="datetimeFigureOut">
              <a:rPr lang="ru-RU" smtClean="0"/>
              <a:pPr/>
              <a:t>24.10.2010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7090-0FA3-4B44-B3FF-C44670536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EDF0-5964-4F48-8CAF-AD396A45CD85}" type="datetimeFigureOut">
              <a:rPr lang="ru-RU" smtClean="0"/>
              <a:pPr/>
              <a:t>24.10.2010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7090-0FA3-4B44-B3FF-C44670536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EDF0-5964-4F48-8CAF-AD396A45CD85}" type="datetimeFigureOut">
              <a:rPr lang="ru-RU" smtClean="0"/>
              <a:pPr/>
              <a:t>24.10.2010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7090-0FA3-4B44-B3FF-C44670536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EDF0-5964-4F48-8CAF-AD396A45CD85}" type="datetimeFigureOut">
              <a:rPr lang="ru-RU" smtClean="0"/>
              <a:pPr/>
              <a:t>24.10.2010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7090-0FA3-4B44-B3FF-C44670536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EDF0-5964-4F48-8CAF-AD396A45CD85}" type="datetimeFigureOut">
              <a:rPr lang="ru-RU" smtClean="0"/>
              <a:pPr/>
              <a:t>24.10.2010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7090-0FA3-4B44-B3FF-C44670536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EDF0-5964-4F48-8CAF-AD396A45CD85}" type="datetimeFigureOut">
              <a:rPr lang="ru-RU" smtClean="0"/>
              <a:pPr/>
              <a:t>24.10.2010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7090-0FA3-4B44-B3FF-C44670536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EDF0-5964-4F48-8CAF-AD396A45CD85}" type="datetimeFigureOut">
              <a:rPr lang="ru-RU" smtClean="0"/>
              <a:pPr/>
              <a:t>24.10.2010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7090-0FA3-4B44-B3FF-C44670536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EDF0-5964-4F48-8CAF-AD396A45CD85}" type="datetimeFigureOut">
              <a:rPr lang="ru-RU" smtClean="0"/>
              <a:pPr/>
              <a:t>24.10.2010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7090-0FA3-4B44-B3FF-C44670536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EDF0-5964-4F48-8CAF-AD396A45CD85}" type="datetimeFigureOut">
              <a:rPr lang="ru-RU" smtClean="0"/>
              <a:pPr/>
              <a:t>24.10.2010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7090-0FA3-4B44-B3FF-C44670536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EDF0-5964-4F48-8CAF-AD396A45CD85}" type="datetimeFigureOut">
              <a:rPr lang="ru-RU" smtClean="0"/>
              <a:pPr/>
              <a:t>24.10.2010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7090-0FA3-4B44-B3FF-C44670536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2EDF0-5964-4F48-8CAF-AD396A45CD85}" type="datetimeFigureOut">
              <a:rPr lang="ru-RU" smtClean="0"/>
              <a:pPr/>
              <a:t>24.10.2010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47090-0FA3-4B44-B3FF-C44670536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2EDF0-5964-4F48-8CAF-AD396A45CD85}" type="datetimeFigureOut">
              <a:rPr lang="ru-RU" smtClean="0"/>
              <a:pPr/>
              <a:t>24.10.2010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47090-0FA3-4B44-B3FF-C44670536A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3844" y="0"/>
            <a:ext cx="93821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/>
            <a:r>
              <a:rPr lang="ru-RU" sz="2400" dirty="0" smtClean="0"/>
              <a:t>- Рассмотри рисунок. Определи, из каких частей состоит нервная система. Где располагается головной мозг? Где находится спинной мозг? Где располагаются нервы?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81100" y="1214422"/>
            <a:ext cx="7497971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667116" y="1142984"/>
            <a:ext cx="3027789" cy="594861"/>
          </a:xfrm>
          <a:prstGeom prst="rect">
            <a:avLst/>
          </a:prstGeom>
          <a:noFill/>
        </p:spPr>
        <p:txBody>
          <a:bodyPr wrap="square" lIns="162388" tIns="81194" rIns="162388" bIns="81194" rtlCol="0">
            <a:spAutoFit/>
          </a:bodyPr>
          <a:lstStyle/>
          <a:p>
            <a:pPr algn="ctr"/>
            <a:r>
              <a:rPr lang="ru-RU" sz="2800" dirty="0" smtClean="0"/>
              <a:t>Головной мозг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881430" y="1785926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Спинной мозг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4167182" y="3143248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Нервы</a:t>
            </a:r>
            <a:endParaRPr lang="ru-RU" sz="28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5728"/>
            <a:ext cx="533400" cy="53644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0" y="5903893"/>
            <a:ext cx="60960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Головной мозг, спинной мозг, нервы – 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это части нервной системы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44" y="1285860"/>
            <a:ext cx="9010963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0" y="3214686"/>
            <a:ext cx="24526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Мышечные клетки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667116" y="4929198"/>
            <a:ext cx="1714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Нервная клетка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8" y="3286124"/>
            <a:ext cx="1357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Клетки печени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8096272" y="4429132"/>
            <a:ext cx="18097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Красные клетки крови</a:t>
            </a:r>
            <a:endParaRPr lang="ru-RU" sz="28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5728"/>
            <a:ext cx="533400" cy="536448"/>
          </a:xfrm>
          <a:prstGeom prst="rect">
            <a:avLst/>
          </a:prstGeom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23844" y="0"/>
            <a:ext cx="938215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Рассмотри рисунок. Как выглядят нервные клетки?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 чём их основное отличие от других клеток нашего организма?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00388" y="1828800"/>
            <a:ext cx="370363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81034" y="1357298"/>
            <a:ext cx="33099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Сигналы, идущие от головного мозга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953132" y="1357298"/>
            <a:ext cx="30718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Сигналы, идущие к головному мозгу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85728"/>
            <a:ext cx="990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Головной мозг руководит работой всего организма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5414" y="1500174"/>
            <a:ext cx="6602570" cy="39290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990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	Спинной мозг соединяет головной мозг со всеми органами нашего организма с помощью нервов.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4488"/>
            <a:ext cx="7856211" cy="4000528"/>
          </a:xfrm>
          <a:prstGeom prst="rect">
            <a:avLst/>
          </a:prstGeom>
        </p:spPr>
      </p:pic>
      <p:cxnSp>
        <p:nvCxnSpPr>
          <p:cNvPr id="5" name="Прямая со стрелкой 4"/>
          <p:cNvCxnSpPr>
            <a:stCxn id="12" idx="1"/>
          </p:cNvCxnSpPr>
          <p:nvPr/>
        </p:nvCxnSpPr>
        <p:spPr>
          <a:xfrm rot="10800000">
            <a:off x="4310058" y="2928934"/>
            <a:ext cx="3643338" cy="4044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stCxn id="11" idx="1"/>
          </p:cNvCxnSpPr>
          <p:nvPr/>
        </p:nvCxnSpPr>
        <p:spPr>
          <a:xfrm rot="10800000">
            <a:off x="4595810" y="2071678"/>
            <a:ext cx="3286148" cy="1187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10" idx="1"/>
          </p:cNvCxnSpPr>
          <p:nvPr/>
        </p:nvCxnSpPr>
        <p:spPr>
          <a:xfrm rot="10800000">
            <a:off x="4095744" y="2643182"/>
            <a:ext cx="4071966" cy="47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13" idx="1"/>
          </p:cNvCxnSpPr>
          <p:nvPr/>
        </p:nvCxnSpPr>
        <p:spPr>
          <a:xfrm rot="10800000">
            <a:off x="4310058" y="3357562"/>
            <a:ext cx="4000528" cy="1333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14" idx="1"/>
          </p:cNvCxnSpPr>
          <p:nvPr/>
        </p:nvCxnSpPr>
        <p:spPr>
          <a:xfrm rot="10800000">
            <a:off x="5095876" y="3214686"/>
            <a:ext cx="3000396" cy="6902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167710" y="242886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Вкус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7881958" y="1928802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Осязание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7953396" y="3071810"/>
            <a:ext cx="1523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Слух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8310586" y="4429132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Запах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8096272" y="3643314"/>
            <a:ext cx="1428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Зрение</a:t>
            </a:r>
            <a:endParaRPr lang="ru-RU" sz="28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906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- Рассмотри изображение головного мозга. На нём обозначены          	зоны, которые воспринимают только определённые сигналы. Подумай, от каких органов они поступали. Как называются все эти органы вместе? Почему?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4290"/>
            <a:ext cx="533400" cy="53644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68" y="857232"/>
            <a:ext cx="9224133" cy="5572164"/>
          </a:xfrm>
          <a:prstGeom prst="rect">
            <a:avLst/>
          </a:prstGeom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6230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Как связаны все системы нашего организма?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Как организм воспринимает информацию из окружающей среды?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186</TotalTime>
  <Words>120</Words>
  <Application>Microsoft Office PowerPoint</Application>
  <PresentationFormat>Лист A4 (210x297 мм)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14</cp:revision>
  <dcterms:created xsi:type="dcterms:W3CDTF">2010-10-24T06:15:15Z</dcterms:created>
  <dcterms:modified xsi:type="dcterms:W3CDTF">2010-10-24T09:47:35Z</dcterms:modified>
</cp:coreProperties>
</file>