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34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9/26/2010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56" y="1785926"/>
            <a:ext cx="5333308" cy="4436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596" y="21429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Организм человека</a:t>
            </a:r>
            <a:endParaRPr lang="ru-RU" sz="6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90" y="2643182"/>
            <a:ext cx="6357982" cy="385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44" y="0"/>
            <a:ext cx="885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Кровеносная система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095348" y="114298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эту систему органов называют кровеносной 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 происходит движение крови по </a:t>
            </a:r>
            <a:r>
              <a:rPr lang="ru-RU" b="1" smtClean="0">
                <a:solidFill>
                  <a:srgbClr val="FF0000"/>
                </a:solidFill>
              </a:rPr>
              <a:t>стеблю растений ?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82" y="1928802"/>
            <a:ext cx="533400" cy="536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2" y="1214422"/>
            <a:ext cx="5334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6786" y="185736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Вспомни, как происходит движение питательных веществ по стеблю растений.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Кровь – это особая жидкость красного цвета.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8" y="1500174"/>
            <a:ext cx="4786346" cy="194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546" y="100010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Клетки крови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92" y="357187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Красные клетки </a:t>
            </a:r>
          </a:p>
          <a:p>
            <a:r>
              <a:rPr lang="ru-RU" dirty="0" smtClean="0"/>
              <a:t>крови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08" y="3266241"/>
            <a:ext cx="4857784" cy="359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1023910" y="4071942"/>
            <a:ext cx="285752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6667512" y="4143380"/>
            <a:ext cx="107157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166786" y="5072074"/>
            <a:ext cx="285752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309662" y="3357562"/>
            <a:ext cx="557216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023910" y="4071942"/>
            <a:ext cx="5715040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7644" y="3643314"/>
            <a:ext cx="180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Белые клетки крови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786322"/>
            <a:ext cx="209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Кровяные пластинки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09530" y="3143248"/>
            <a:ext cx="145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Плазма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4667248" y="4295780"/>
            <a:ext cx="3224234" cy="990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282" y="357166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Сердце – это орган, </a:t>
            </a:r>
          </a:p>
          <a:p>
            <a:r>
              <a:rPr lang="ru-RU" sz="4000" dirty="0" smtClean="0"/>
              <a:t>который осуществляет движение  крови по сосудам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86" y="2214554"/>
            <a:ext cx="74390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381232" y="3214686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381232" y="392906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5024438" y="292893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52802" y="5214950"/>
            <a:ext cx="107157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4310058" y="3643314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81100" y="292893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Вена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643314"/>
            <a:ext cx="2952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Движение крови к сердцу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7446" y="271462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Артерия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238884" y="3429000"/>
            <a:ext cx="3667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Движение крови от сердца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238224" y="5429264"/>
            <a:ext cx="280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Правый желудочек</a:t>
            </a:r>
            <a:endParaRPr lang="ru-RU" sz="3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5738818" y="528638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38950" y="485776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Левый желудочек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2" y="2143116"/>
            <a:ext cx="3500462" cy="32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2" y="285728"/>
            <a:ext cx="53340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47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Можно ли услышать движение крови?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92" y="1214422"/>
            <a:ext cx="533400" cy="536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034" y="1214422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Рассмотри рисунок. Расположи руки так, как показано на нём. Надави слегка пальцами на запястье.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73005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Пульс – это удары крови по стенкам артерии. Врач выслушивает эти удары с помощью фонендоскопа.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206" y="4727448"/>
            <a:ext cx="1179576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74" y="1285860"/>
            <a:ext cx="3714776" cy="2938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" y="285728"/>
            <a:ext cx="533400" cy="536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158" y="0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Рассмотри рисунок. Можно ли сказать, что все сосуды имеют одинаковые размеры?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8092" y="4429132"/>
            <a:ext cx="928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Капилляры</a:t>
            </a:r>
            <a:r>
              <a:rPr lang="ru-RU" sz="2800" dirty="0" smtClean="0"/>
              <a:t> – мельчайшие кровеносные сосуды, которые соединяют артерии и вены. Они пронизывают все органы организма.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406" y="0"/>
            <a:ext cx="90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Кровеносная система человека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22" y="500042"/>
            <a:ext cx="43338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53132" y="178592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Сердце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24570" y="221455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Вены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04" y="24288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Артерии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54" y="6072206"/>
            <a:ext cx="5334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58" y="6072206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сосуды не показаны на рисунке?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44" y="214290"/>
            <a:ext cx="90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Дополни схему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62" y="1000108"/>
            <a:ext cx="7513734" cy="56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66918" y="15001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Кровь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81760" y="1500174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Кровь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38554" y="335756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Транспорт </a:t>
            </a:r>
          </a:p>
          <a:p>
            <a:pPr algn="ctr"/>
            <a:r>
              <a:rPr lang="ru-RU" sz="3600" b="1" dirty="0" smtClean="0"/>
              <a:t>крови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9794" y="5786454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Кровь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3264" y="578645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Кровь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52868" y="571501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Капилляры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52934" y="121442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Сердце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20" y="14285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 можно укрепить сердечную мышцу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891808" cy="7143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4134"/>
            <a:ext cx="990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" indent="362712" algn="just"/>
            <a:r>
              <a:rPr lang="ru" sz="2800" dirty="0" smtClean="0">
                <a:latin typeface="Microsoft Sans Serif"/>
              </a:rPr>
              <a:t>	Здоровье </a:t>
            </a:r>
            <a:r>
              <a:rPr lang="ru" sz="2800" dirty="0" smtClean="0">
                <a:latin typeface="Microsoft Sans Serif"/>
              </a:rPr>
              <a:t>человека во многом зависит от того, как его органы снабжаются питательными веществами и кислородом. Для этого нужно сильное сердце.</a:t>
            </a:r>
          </a:p>
          <a:p>
            <a:pPr marL="3048" indent="356616" algn="just"/>
            <a:r>
              <a:rPr lang="ru" sz="2800" dirty="0" smtClean="0">
                <a:latin typeface="Microsoft Sans Serif"/>
              </a:rPr>
              <a:t>Сердечную мышцу можно тренировать </a:t>
            </a:r>
            <a:r>
              <a:rPr lang="ru" sz="2800" dirty="0" smtClean="0">
                <a:latin typeface="Microsoft Sans Serif"/>
              </a:rPr>
              <a:t>физическими нагрузками. Малоподвижный </a:t>
            </a:r>
            <a:r>
              <a:rPr lang="ru" sz="2800" dirty="0" smtClean="0">
                <a:latin typeface="Microsoft Sans Serif"/>
              </a:rPr>
              <a:t>образ жизни, недостаточное пребывание на воздухе, плохое питание ослабляют сердце. Оно </a:t>
            </a:r>
            <a:r>
              <a:rPr lang="ru" sz="2800" dirty="0" smtClean="0">
                <a:latin typeface="Microsoft Sans Serif"/>
              </a:rPr>
              <a:t>учащённо </a:t>
            </a:r>
            <a:r>
              <a:rPr lang="ru" sz="2800" dirty="0" smtClean="0">
                <a:latin typeface="Microsoft Sans Serif"/>
              </a:rPr>
              <a:t>бьётся, быстро утомляется, количество </a:t>
            </a:r>
            <a:r>
              <a:rPr lang="ru" sz="2800" dirty="0" smtClean="0">
                <a:latin typeface="Microsoft Sans Serif"/>
              </a:rPr>
              <a:t>крови</a:t>
            </a:r>
            <a:r>
              <a:rPr lang="ru" sz="2800" dirty="0" smtClean="0">
                <a:latin typeface="Microsoft Sans Serif"/>
              </a:rPr>
              <a:t>, выбрасываемой в сосуды, уменьшается. Кровоснабжение нарушается, человек начинает плохо себя чувствовать.</a:t>
            </a:r>
          </a:p>
          <a:p>
            <a:pPr marL="18288" marR="12192" indent="350520" algn="just"/>
            <a:r>
              <a:rPr lang="ru" sz="2800" dirty="0" smtClean="0">
                <a:latin typeface="Microsoft Sans Serif"/>
              </a:rPr>
              <a:t>У людей тренированных, спортсменов </a:t>
            </a:r>
            <a:r>
              <a:rPr lang="ru" sz="2800" dirty="0" smtClean="0">
                <a:latin typeface="Microsoft Sans Serif"/>
              </a:rPr>
              <a:t>сердце </a:t>
            </a:r>
            <a:r>
              <a:rPr lang="ru" sz="2800" dirty="0" smtClean="0">
                <a:latin typeface="Microsoft Sans Serif"/>
              </a:rPr>
              <a:t>— мощная мышца. Такое сердце может </a:t>
            </a:r>
            <a:r>
              <a:rPr lang="ru" sz="2800" dirty="0" smtClean="0">
                <a:latin typeface="Microsoft Sans Serif"/>
              </a:rPr>
              <a:t>долго </a:t>
            </a:r>
            <a:r>
              <a:rPr lang="ru" sz="2800" dirty="0" smtClean="0">
                <a:latin typeface="Microsoft Sans Serif"/>
              </a:rPr>
              <a:t>работать не уставая.</a:t>
            </a:r>
            <a:endParaRPr lang="ru" sz="2800" dirty="0">
              <a:latin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175</Words>
  <PresentationFormat>Лист A4 (210x297 мм)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Андрей</cp:lastModifiedBy>
  <cp:revision>14</cp:revision>
  <dcterms:modified xsi:type="dcterms:W3CDTF">2010-09-26T08:01:54Z</dcterms:modified>
</cp:coreProperties>
</file>