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ru-RU"/>
    </a:defPPr>
    <a:lvl1pPr marL="0" algn="l" defTabSz="183812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9063" algn="l" defTabSz="183812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38127" algn="l" defTabSz="183812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57190" algn="l" defTabSz="183812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76254" algn="l" defTabSz="183812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95317" algn="l" defTabSz="183812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514381" algn="l" defTabSz="183812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33444" algn="l" defTabSz="183812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52508" algn="l" defTabSz="1838127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84" y="-108"/>
      </p:cViewPr>
      <p:guideLst>
        <p:guide orient="horz" pos="2159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10/17/2010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23844" y="0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Выделительная система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68" y="785794"/>
            <a:ext cx="533400" cy="533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81034" y="500042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Куда девается вся та жидкость, которую мы выпиваем в течение дня?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092" y="2143116"/>
            <a:ext cx="533400" cy="53644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81034" y="1928802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Возьми стакан с водой, положи в него кусочек мела, размешай. С помощью фильтровальной бумаги очисти воду от мела.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38092" y="4143380"/>
            <a:ext cx="9429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Выделительная система человека – это система органов, обеспечивающая выведение из организма излишков воды и ненужных ему веществ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48" y="1092312"/>
            <a:ext cx="7783830" cy="576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309662" y="2143116"/>
            <a:ext cx="1643074" cy="616494"/>
          </a:xfrm>
          <a:prstGeom prst="rect">
            <a:avLst/>
          </a:prstGeom>
          <a:noFill/>
        </p:spPr>
        <p:txBody>
          <a:bodyPr wrap="square" lIns="183813" tIns="91906" rIns="183813" bIns="91906" rtlCol="0">
            <a:spAutoFit/>
          </a:bodyPr>
          <a:lstStyle/>
          <a:p>
            <a:r>
              <a:rPr lang="ru-RU" sz="2800" dirty="0" smtClean="0"/>
              <a:t>Печень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738950" y="1285860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Диафрагма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10388" y="285749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Почки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23976" y="3500438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Вена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10388" y="364331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Артерия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738950" y="428625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Мочеточники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810388" y="5357826"/>
            <a:ext cx="1643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Мочевой пузырь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14290"/>
            <a:ext cx="990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Органы выделительной системы человека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92" y="214290"/>
            <a:ext cx="533400" cy="53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81034" y="0"/>
            <a:ext cx="9024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Только ли через почки выделяется из нашего организма избыток влаги?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00" y="1357298"/>
            <a:ext cx="6715782" cy="430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24372" y="1357298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Потовые железы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738950" y="285749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Эпидермис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738950" y="357187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Дерма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810388" y="4429132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Подкожный жир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81100" y="350043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Волос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071942"/>
            <a:ext cx="2452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Кровеносные сосуды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666984" y="507207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Нервы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715016"/>
            <a:ext cx="990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Кожа участвует в процессе выделения из организма воды с растворёнными в ней веществами.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48" y="1071546"/>
            <a:ext cx="7715304" cy="480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024042" y="1643050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Клетки организма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66786" y="307181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Почка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24438" y="3071810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Почка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81298" y="4214818"/>
            <a:ext cx="1714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Мочевой пузырь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953396" y="235743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Вода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881958" y="3071810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Кровь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953396" y="392906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Моча</a:t>
            </a:r>
            <a:endParaRPr lang="ru-RU" sz="28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54" y="214290"/>
            <a:ext cx="533400" cy="533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81034" y="0"/>
            <a:ext cx="9024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Какой процесс изображён на схеме? Какие органы участвуют в этом процессе? Какие жидкости в нём участвуют?</a:t>
            </a:r>
            <a:endParaRPr lang="ru-RU" sz="28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54" y="6072206"/>
            <a:ext cx="533400" cy="533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9596" y="5857892"/>
            <a:ext cx="9096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 связана выделительная система с другими системами нашего организма?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140</Words>
  <PresentationFormat>Лист A4 (210x297 мм)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Андрей</cp:lastModifiedBy>
  <cp:revision>7</cp:revision>
  <dcterms:modified xsi:type="dcterms:W3CDTF">2010-10-17T07:50:54Z</dcterms:modified>
</cp:coreProperties>
</file>