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84" y="-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307E-1AE4-481E-ABE4-D13D42E21D1E}" type="datetimeFigureOut">
              <a:rPr lang="ru-RU" smtClean="0"/>
              <a:pPr/>
              <a:t>04.10.2010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21E2-FB51-497E-8AB5-F1B7360D6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307E-1AE4-481E-ABE4-D13D42E21D1E}" type="datetimeFigureOut">
              <a:rPr lang="ru-RU" smtClean="0"/>
              <a:pPr/>
              <a:t>04.10.2010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21E2-FB51-497E-8AB5-F1B7360D6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307E-1AE4-481E-ABE4-D13D42E21D1E}" type="datetimeFigureOut">
              <a:rPr lang="ru-RU" smtClean="0"/>
              <a:pPr/>
              <a:t>04.10.2010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21E2-FB51-497E-8AB5-F1B7360D6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307E-1AE4-481E-ABE4-D13D42E21D1E}" type="datetimeFigureOut">
              <a:rPr lang="ru-RU" smtClean="0"/>
              <a:pPr/>
              <a:t>04.10.2010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21E2-FB51-497E-8AB5-F1B7360D6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307E-1AE4-481E-ABE4-D13D42E21D1E}" type="datetimeFigureOut">
              <a:rPr lang="ru-RU" smtClean="0"/>
              <a:pPr/>
              <a:t>04.10.2010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21E2-FB51-497E-8AB5-F1B7360D6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307E-1AE4-481E-ABE4-D13D42E21D1E}" type="datetimeFigureOut">
              <a:rPr lang="ru-RU" smtClean="0"/>
              <a:pPr/>
              <a:t>04.10.2010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21E2-FB51-497E-8AB5-F1B7360D6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307E-1AE4-481E-ABE4-D13D42E21D1E}" type="datetimeFigureOut">
              <a:rPr lang="ru-RU" smtClean="0"/>
              <a:pPr/>
              <a:t>04.10.2010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21E2-FB51-497E-8AB5-F1B7360D6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307E-1AE4-481E-ABE4-D13D42E21D1E}" type="datetimeFigureOut">
              <a:rPr lang="ru-RU" smtClean="0"/>
              <a:pPr/>
              <a:t>04.10.2010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21E2-FB51-497E-8AB5-F1B7360D6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307E-1AE4-481E-ABE4-D13D42E21D1E}" type="datetimeFigureOut">
              <a:rPr lang="ru-RU" smtClean="0"/>
              <a:pPr/>
              <a:t>04.10.2010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21E2-FB51-497E-8AB5-F1B7360D6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307E-1AE4-481E-ABE4-D13D42E21D1E}" type="datetimeFigureOut">
              <a:rPr lang="ru-RU" smtClean="0"/>
              <a:pPr/>
              <a:t>04.10.2010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21E2-FB51-497E-8AB5-F1B7360D6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429566" y="1108077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671145" y="5359769"/>
            <a:ext cx="16840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307E-1AE4-481E-ABE4-D13D42E21D1E}" type="datetimeFigureOut">
              <a:rPr lang="ru-RU" smtClean="0"/>
              <a:pPr/>
              <a:t>04.10.2010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/>
          <a:p>
            <a:fld id="{101421E2-FB51-497E-8AB5-F1B7360D62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0319" y="-7144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746625" y="-7144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95300" y="1935480"/>
            <a:ext cx="8915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14307E-1AE4-481E-ABE4-D13D42E21D1E}" type="datetimeFigureOut">
              <a:rPr lang="ru-RU" smtClean="0"/>
              <a:pPr/>
              <a:t>04.10.2010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1421E2-FB51-497E-8AB5-F1B7360D62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0602" y="202408"/>
            <a:ext cx="9945594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533400" cy="53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9662" y="0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Дыхательная система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20" y="714356"/>
            <a:ext cx="90011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Вспомни, что такое воздух. Какие газы входят в его состав? Какой из этих газов необходим для нашего дыхания?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21556"/>
            <a:ext cx="9906000" cy="433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24438" y="307181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Углекислый газ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6206" y="3500438"/>
            <a:ext cx="2309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Другие газы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67710" y="4000504"/>
            <a:ext cx="173829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Без цвета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67776" y="5214950"/>
            <a:ext cx="1238224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Без запаха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2934" y="3857628"/>
            <a:ext cx="178595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Без вкуса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81628" y="435769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Кислород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8620" y="5214950"/>
            <a:ext cx="228601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Прозрачный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7578" y="528638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Азот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0322" y="571501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Воздух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9906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4130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</a:pPr>
            <a:r>
              <a:rPr lang="ru-RU" sz="280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Органы дыхания могут защитить организм от пыли, но не от вредных веществ, которые в ней содержатся. Опасны для нашего здоровья выхлопные газы автомобилей, газы, которые выбрасывают в воздух промышленные предприятия. Очень опасен для человека дым табака. Частицы дыма забивают лёгочные пузырьки, и яд никотин отравляет весь организм. Этот яд влияет на работу всех органов: зрения, слуха, головного мозга, приводит к опасным заболеваниям.</a:t>
            </a:r>
            <a:endParaRPr lang="ru-RU" sz="2800" dirty="0" smtClean="0">
              <a:latin typeface="Arial" pitchFamily="34" charset="0"/>
            </a:endParaRPr>
          </a:p>
          <a:p>
            <a:pPr lvl="0" indent="24130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</a:pPr>
            <a:r>
              <a:rPr lang="ru-RU" sz="280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В дыхательных путях человека (гортани) находятся голосовые связки. Когда человек говорит, струя воздуха колеблет голосовые связки и возникает звук. В формировании звуков принимают участие также ротовая и носовая полости, язык, губы, зубы.</a:t>
            </a:r>
            <a:endParaRPr lang="ru-RU" sz="28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3400" cy="536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844" y="0"/>
            <a:ext cx="9382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Рассмотри рисунок. Найди на нём трахею, бронхи и лёгкие. В какой части тела располагаются лёгкие?</a:t>
            </a:r>
            <a:endParaRPr lang="ru-RU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9906000" cy="539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095744" y="1857364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Носовая полость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024306" y="250030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Ротовая полость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095744" y="307181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Трахея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095744" y="364331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Лёгкие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095744" y="407194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Бронхи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66786" y="5214950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Вдох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096140" y="521495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Выдох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780782"/>
            <a:ext cx="9906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Носовая полость, трахея, бронхи и лёгкие – </a:t>
            </a:r>
          </a:p>
          <a:p>
            <a:r>
              <a:rPr lang="ru-RU" sz="3200" dirty="0" smtClean="0"/>
              <a:t>это </a:t>
            </a:r>
            <a:r>
              <a:rPr lang="ru-RU" sz="3600" dirty="0" smtClean="0"/>
              <a:t>органы дыхания 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08" y="1714488"/>
            <a:ext cx="4960620" cy="35615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54" y="142852"/>
            <a:ext cx="533400" cy="536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8158" y="0"/>
            <a:ext cx="91678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Рассмотри рисунок. Найди в нём лёгкие, вены и артерии. Рассмотри лёгочные пузырьки. Какие сосуды к ним подходят? Какие сосуды оплетают лёгочные пузырьки? Что происходит с кровью в этих сосудах?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9530" y="5286388"/>
            <a:ext cx="9144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	Обмен газами между организмом и воздушной средой называется газообменом. При этом в организм поступает кислород, а выдыхается углекислый газ.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54" y="142852"/>
            <a:ext cx="533400" cy="536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2852"/>
            <a:ext cx="990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	Рассмотри схему газообмена в капиллярах лёгочных пузырьков. </a:t>
            </a:r>
            <a:r>
              <a:rPr lang="ru-RU" sz="2800" i="1" dirty="0" smtClean="0"/>
              <a:t>Как изменяется состав крови в капиллярах? </a:t>
            </a:r>
          </a:p>
          <a:p>
            <a:r>
              <a:rPr lang="ru-RU" sz="2800" i="1" dirty="0" smtClean="0"/>
              <a:t>Как изменяется состав воздуха в лёгочном пузырьке?</a:t>
            </a:r>
          </a:p>
          <a:p>
            <a:r>
              <a:rPr lang="ru-RU" sz="2800" i="1" dirty="0" smtClean="0"/>
              <a:t>Какие газы меняются местами?</a:t>
            </a:r>
            <a:endParaRPr lang="ru-RU" sz="2800" i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4929222" cy="387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881562" y="221455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Капилляр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738686" y="2857496"/>
            <a:ext cx="466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Кровь, богатая кислородом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67248" y="3857628"/>
            <a:ext cx="4667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Кровь, богатая углекислым газом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95810" y="5000636"/>
            <a:ext cx="4810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Воздух в лёгочном пузырьке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000768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Дыхательная и кровеносная системы связаны между собой.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4174" y="928670"/>
            <a:ext cx="33528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238884" y="2285992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Вдох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238884" y="285749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Выдох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38092" y="3857628"/>
            <a:ext cx="4667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Положение диафрагмы </a:t>
            </a:r>
          </a:p>
          <a:p>
            <a:r>
              <a:rPr lang="ru-RU" sz="2800" dirty="0" smtClean="0"/>
              <a:t>при вдохе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67248" y="4000504"/>
            <a:ext cx="5024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Положение диафрагмы при выдохе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23844" y="0"/>
            <a:ext cx="9382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Знаешь ли ты, Почему воздух при вдохе наполняет лёгкие, а при выдохе выходит из них?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3400" cy="533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8092" y="5000636"/>
            <a:ext cx="95012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Диафрагма – это мышечная перегородка, разделяющая грудную и брюшную полости. Она принимает участие в дыхательных движениях.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096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	Известно ли тебе, что кости помогают нам 	делать вдох и выдох?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30" y="0"/>
            <a:ext cx="533400" cy="5334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92" y="928670"/>
            <a:ext cx="9667908" cy="511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167314" y="2857496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Рёбра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95810" y="4643446"/>
            <a:ext cx="250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Межрёберные мышцы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929330"/>
            <a:ext cx="9596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Рёбра и межрёберные мышцы принимают участие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 дыхательных движениях.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968" y="214290"/>
            <a:ext cx="91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Дополни схему.</a:t>
            </a:r>
            <a:endParaRPr lang="ru-RU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72" y="714356"/>
            <a:ext cx="7858180" cy="594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24306" y="1571612"/>
            <a:ext cx="164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Нервная система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523976" y="3000372"/>
            <a:ext cx="2428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Опорно-двигательная система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38884" y="3214686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Кровеносная система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968" y="285728"/>
            <a:ext cx="892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906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41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Береги органы дыхания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41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Органы дыхания выполняют в нашем организме большую и важную работу. Чтобы они хорошо работали и организм получал много кислорода, научись </a:t>
            </a:r>
          </a:p>
          <a:p>
            <a:pPr marL="0" marR="0" lvl="0" indent="241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правильно дышать: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41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</a:tabLst>
            </a:pPr>
            <a:r>
              <a:rPr lang="ru-RU" sz="280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дыши через нос;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41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127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- при дыхании делай редкие, но глубокие выдохи;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41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127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- следи за осанкой: прямая спина, широкая грудь помогают человеку правильно дышать.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41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В воздухе всегда находится много микробов, часть их погибает в дыхательных путях. Но всё же, когда организм ослаблен, микробы могут вызвать опасные заболевания. Для предупреждения этих заболеваний необходимо следить за чистотой воздуха, бороться с пылью.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14422"/>
            <a:ext cx="9906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4130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</a:pPr>
            <a:r>
              <a:rPr lang="ru-RU" sz="280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Микробы используют пылинки как «</a:t>
            </a:r>
            <a:r>
              <a:rPr lang="ru-RU" sz="280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парашюты</a:t>
            </a:r>
            <a:r>
              <a:rPr lang="ru-RU" sz="280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» для своего передвижения. Поэтому и дома, и в классе нужно делать влажную уборку. На улицах от пыли защищают зелёные растения и полив улиц.</a:t>
            </a:r>
            <a:endParaRPr lang="ru-RU" sz="2800" dirty="0" smtClean="0">
              <a:latin typeface="Arial" pitchFamily="34" charset="0"/>
            </a:endParaRPr>
          </a:p>
          <a:p>
            <a:pPr lvl="0" indent="24130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</a:pPr>
            <a:r>
              <a:rPr lang="ru-RU" sz="280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В помещении, где работает много людей, быстро становится душно (количество кислорода уменьшается, а количество углекислого газа и паров воды увеличивается). Человек в таких </a:t>
            </a:r>
            <a:r>
              <a:rPr lang="ru-RU" sz="280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условиях </a:t>
            </a:r>
            <a:r>
              <a:rPr lang="ru-RU" sz="280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становится вялым, быстро устаёт. Чтобы восстановить работоспособность, необходим свежий воздух. Этого можно достичь </a:t>
            </a:r>
            <a:r>
              <a:rPr lang="ru-RU" sz="280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проветриванием </a:t>
            </a:r>
            <a:r>
              <a:rPr lang="ru-RU" sz="280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помещения</a:t>
            </a:r>
            <a:r>
              <a:rPr lang="ru-RU" sz="280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.</a:t>
            </a:r>
            <a:endParaRPr lang="ru-RU" sz="28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</TotalTime>
  <Words>505</Words>
  <Application>Microsoft Office PowerPoint</Application>
  <PresentationFormat>Лист A4 (210x297 мм)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11</cp:revision>
  <dcterms:created xsi:type="dcterms:W3CDTF">2010-10-04T06:47:06Z</dcterms:created>
  <dcterms:modified xsi:type="dcterms:W3CDTF">2010-10-04T08:14:00Z</dcterms:modified>
</cp:coreProperties>
</file>