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ser\Desktop\&#1054;&#1089;&#1074;&#1086;&#1073;&#1086;&#1078;&#1076;&#1077;&#1085;&#1080;&#1077;%20&#1052;&#1080;&#1083;&#1083;&#1077;&#1088;&#1086;&#1074;&#1086;\&#1054;&#1089;&#1074;&#1086;&#1073;&#1086;&#1078;&#1076;&#1077;&#1085;&#1080;&#1077;%20&#1052;&#1080;&#1083;&#1083;&#1077;&#1088;&#1086;&#1074;&#1086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Освобождение города Миллерово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sz="2400" dirty="0" smtClean="0"/>
              <a:t>подготовила учитель начальных классов МОУ СОШ № 4 г. </a:t>
            </a:r>
            <a:r>
              <a:rPr lang="ru-RU" sz="2400" smtClean="0"/>
              <a:t>Миллерово</a:t>
            </a:r>
          </a:p>
          <a:p>
            <a:r>
              <a:rPr lang="ru-RU" sz="2400" smtClean="0"/>
              <a:t> </a:t>
            </a:r>
            <a:r>
              <a:rPr lang="ru-RU" sz="2400" dirty="0" smtClean="0"/>
              <a:t>Диденко Наталья Владимировна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5616624" cy="4691063"/>
          </a:xfrm>
        </p:spPr>
        <p:txBody>
          <a:bodyPr/>
          <a:lstStyle/>
          <a:p>
            <a:r>
              <a:rPr lang="ru-RU" sz="2800" dirty="0" smtClean="0"/>
              <a:t>В годы Великой Отечественной войны </a:t>
            </a:r>
            <a:r>
              <a:rPr lang="ru-RU" sz="2800" dirty="0" err="1" smtClean="0"/>
              <a:t>миллеровцы</a:t>
            </a:r>
            <a:r>
              <a:rPr lang="ru-RU" sz="2800" dirty="0" smtClean="0"/>
              <a:t> вместе со всем советским народом</a:t>
            </a:r>
          </a:p>
          <a:p>
            <a:r>
              <a:rPr lang="ru-RU" sz="2800" dirty="0" smtClean="0"/>
              <a:t>грудью встали на защиту Родины. На военный лад перестроили работу предприятия, были </a:t>
            </a:r>
          </a:p>
          <a:p>
            <a:r>
              <a:rPr lang="ru-RU" sz="2800" dirty="0" smtClean="0"/>
              <a:t>созданы </a:t>
            </a:r>
            <a:r>
              <a:rPr lang="ru-RU" sz="2800" dirty="0" err="1" smtClean="0"/>
              <a:t>противопо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жарные</a:t>
            </a:r>
            <a:r>
              <a:rPr lang="ru-RU" sz="2800" dirty="0" smtClean="0"/>
              <a:t> и санитарные</a:t>
            </a:r>
          </a:p>
          <a:p>
            <a:r>
              <a:rPr lang="ru-RU" sz="2800" dirty="0" smtClean="0"/>
              <a:t> дружины. Комсомольцы машиностроительного </a:t>
            </a:r>
          </a:p>
          <a:p>
            <a:r>
              <a:rPr lang="ru-RU" sz="2800" dirty="0" smtClean="0"/>
              <a:t>завода бросили клич: «Работать за себя и за товарища, ушедшего на фронт!». </a:t>
            </a:r>
          </a:p>
          <a:p>
            <a:endParaRPr lang="ru-RU" sz="2800" dirty="0"/>
          </a:p>
        </p:txBody>
      </p:sp>
      <p:pic>
        <p:nvPicPr>
          <p:cNvPr id="4" name="Picture 4" descr="дети на заводе фото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8846" r="23049"/>
          <a:stretch>
            <a:fillRect/>
          </a:stretch>
        </p:blipFill>
        <p:spPr>
          <a:xfrm>
            <a:off x="4644008" y="1268760"/>
            <a:ext cx="4320480" cy="3999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032" y="260648"/>
            <a:ext cx="8712968" cy="4691063"/>
          </a:xfrm>
        </p:spPr>
        <p:txBody>
          <a:bodyPr/>
          <a:lstStyle/>
          <a:p>
            <a:r>
              <a:rPr lang="ru-RU" sz="2800" dirty="0" smtClean="0"/>
              <a:t>Фронт приближался к Миллерово об этом сначала напоминали налеты гитлеровских стервятников, затем гул артиллерийских орудий. 15 июля 1942 г. фашисты ворвались в город. </a:t>
            </a:r>
          </a:p>
          <a:p>
            <a:r>
              <a:rPr lang="ru-RU" sz="2800" dirty="0" smtClean="0"/>
              <a:t>Грабежи, аресты, </a:t>
            </a:r>
          </a:p>
          <a:p>
            <a:r>
              <a:rPr lang="ru-RU" sz="2800" dirty="0" smtClean="0"/>
              <a:t>пытки, расстрелы </a:t>
            </a:r>
          </a:p>
          <a:p>
            <a:r>
              <a:rPr lang="ru-RU" sz="2800" dirty="0" smtClean="0"/>
              <a:t>принесли с собой</a:t>
            </a:r>
          </a:p>
          <a:p>
            <a:r>
              <a:rPr lang="ru-RU" sz="2800" dirty="0" smtClean="0"/>
              <a:t> оккупанты,</a:t>
            </a:r>
          </a:p>
          <a:p>
            <a:r>
              <a:rPr lang="ru-RU" sz="2800" dirty="0" smtClean="0"/>
              <a:t> провозгласив</a:t>
            </a:r>
          </a:p>
          <a:p>
            <a:r>
              <a:rPr lang="ru-RU" sz="2800" dirty="0" smtClean="0"/>
              <a:t>«новый порядок». </a:t>
            </a:r>
          </a:p>
          <a:p>
            <a:r>
              <a:rPr lang="ru-RU" sz="2800" dirty="0" smtClean="0"/>
              <a:t>Сотни юношей и девушек были насильно угнаны на каторгу в фашистскую Германию.</a:t>
            </a:r>
            <a:endParaRPr lang="ru-RU" sz="2800" dirty="0"/>
          </a:p>
        </p:txBody>
      </p:sp>
      <p:pic>
        <p:nvPicPr>
          <p:cNvPr id="5" name="Picture 4" descr="фото- дет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936" y="2132856"/>
            <a:ext cx="4572198" cy="3011627"/>
          </a:xfrm>
          <a:noFill/>
          <a:ln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4691063"/>
          </a:xfrm>
        </p:spPr>
        <p:txBody>
          <a:bodyPr/>
          <a:lstStyle/>
          <a:p>
            <a:r>
              <a:rPr lang="ru-RU" sz="2800" dirty="0" smtClean="0"/>
              <a:t>Оккупанты создали в городе и на его окраинах несколько лагерей для военнопленных. Самый большой был назван </a:t>
            </a:r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миллеровской</a:t>
            </a:r>
            <a:r>
              <a:rPr lang="ru-RU" sz="2800" dirty="0" smtClean="0"/>
              <a:t> ямой». </a:t>
            </a:r>
          </a:p>
          <a:p>
            <a:r>
              <a:rPr lang="ru-RU" sz="2800" dirty="0" smtClean="0"/>
              <a:t>Сюда сгонялись</a:t>
            </a:r>
          </a:p>
          <a:p>
            <a:r>
              <a:rPr lang="ru-RU" sz="2800" dirty="0" smtClean="0"/>
              <a:t> попавшие в плен</a:t>
            </a:r>
          </a:p>
          <a:p>
            <a:r>
              <a:rPr lang="ru-RU" sz="2800" dirty="0" smtClean="0"/>
              <a:t> бойцы и командиры</a:t>
            </a:r>
          </a:p>
          <a:p>
            <a:r>
              <a:rPr lang="ru-RU" sz="2800" dirty="0" smtClean="0"/>
              <a:t> Красной Армии. </a:t>
            </a:r>
          </a:p>
          <a:p>
            <a:r>
              <a:rPr lang="ru-RU" sz="2800" dirty="0" smtClean="0"/>
              <a:t>Неподалеку, в овраге,</a:t>
            </a:r>
          </a:p>
          <a:p>
            <a:r>
              <a:rPr lang="ru-RU" sz="2800" dirty="0" smtClean="0"/>
              <a:t> расстреливали мирных</a:t>
            </a:r>
          </a:p>
          <a:p>
            <a:r>
              <a:rPr lang="ru-RU" sz="2800" dirty="0" smtClean="0"/>
              <a:t> жителей города.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3264363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9130">
            <a:off x="4974149" y="4634662"/>
            <a:ext cx="2607721" cy="1955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068960"/>
            <a:ext cx="2769096" cy="20768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8291264" cy="4691063"/>
          </a:xfrm>
        </p:spPr>
        <p:txBody>
          <a:bodyPr/>
          <a:lstStyle/>
          <a:p>
            <a:r>
              <a:rPr lang="ru-RU" sz="2800" dirty="0" smtClean="0"/>
              <a:t>Но город не покорился оккупантам, он боролся и мстил. Советские патриоты, оставленные для подпольной работы, при содействии жителей помогли многим военнопленным вырваться из лагеря. В декабре 1942 г. фронт придвинулся к Миллерово. Наши войска окружили врага в городе. После ожесточенного штурма 17 января 1943 г. Миллерово был освобожден.</a:t>
            </a: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3462241" cy="2508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384376" cy="2563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свобождение Миллеров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8784976" cy="4691063"/>
          </a:xfrm>
        </p:spPr>
        <p:txBody>
          <a:bodyPr/>
          <a:lstStyle/>
          <a:p>
            <a:pPr algn="just"/>
            <a:r>
              <a:rPr lang="ru-RU" sz="2400" dirty="0" smtClean="0"/>
              <a:t>Только за полтора месяца после освобождения наши саперы обезвредили 20 тыс. мин. В память советским воинам-освободителям благодарные </a:t>
            </a:r>
            <a:r>
              <a:rPr lang="ru-RU" sz="2400" dirty="0" err="1" smtClean="0"/>
              <a:t>миллеровцы</a:t>
            </a:r>
            <a:r>
              <a:rPr lang="ru-RU" sz="2400" dirty="0" smtClean="0"/>
              <a:t> соорудили на братских могилах обелиски, а на улицах им. III Интернационала и Артиллерийской — мемориальные комплексы. Одна из улиц названа именем 38-й стрелковой дивизии, освобождавшей город. На месте лагеря для военнопленных сооружен памятник жертвам фашизма.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979" t="23404" r="18617" b="14894"/>
          <a:stretch>
            <a:fillRect/>
          </a:stretch>
        </p:blipFill>
        <p:spPr bwMode="auto">
          <a:xfrm>
            <a:off x="2627784" y="4409728"/>
            <a:ext cx="38834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b="20435"/>
          <a:stretch>
            <a:fillRect/>
          </a:stretch>
        </p:blipFill>
        <p:spPr bwMode="auto">
          <a:xfrm>
            <a:off x="251521" y="2996952"/>
            <a:ext cx="38164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068960"/>
            <a:ext cx="2238705" cy="335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detstvo_opalyonnoe_voynoy</Template>
  <TotalTime>54</TotalTime>
  <Words>294</Words>
  <Application>Microsoft Office PowerPoint</Application>
  <PresentationFormat>Экран (4:3)</PresentationFormat>
  <Paragraphs>28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Занавес</vt:lpstr>
      <vt:lpstr>Освобождение города Миллерово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Освобождение города Миллерово</dc:title>
  <dc:creator>Наталья</dc:creator>
  <cp:lastModifiedBy>user</cp:lastModifiedBy>
  <cp:revision>8</cp:revision>
  <dcterms:created xsi:type="dcterms:W3CDTF">2014-01-17T05:05:03Z</dcterms:created>
  <dcterms:modified xsi:type="dcterms:W3CDTF">2014-01-17T06:11:07Z</dcterms:modified>
</cp:coreProperties>
</file>