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8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4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52400"/>
            <a:ext cx="4191000" cy="277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86200"/>
            <a:ext cx="4278459" cy="283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962400"/>
            <a:ext cx="4073199" cy="2697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6716" y="310614"/>
            <a:ext cx="3902822" cy="2584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62200" y="3124200"/>
            <a:ext cx="526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Выполняем задание Снеговика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040" y="2514600"/>
            <a:ext cx="1734960" cy="173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212" y="304800"/>
            <a:ext cx="437178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4343400" cy="287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12" y="3657600"/>
            <a:ext cx="4371788" cy="289560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4615777" cy="305720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6334780"/>
            <a:ext cx="4048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команды готов ответ!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9645">
            <a:off x="102088" y="1012961"/>
            <a:ext cx="5104495" cy="585885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330824" cy="2868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952">
            <a:off x="526219" y="447214"/>
            <a:ext cx="1398134" cy="1451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527">
            <a:off x="7076062" y="333265"/>
            <a:ext cx="1637845" cy="213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12100" y="4724400"/>
            <a:ext cx="4831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Распишитесь в получении</a:t>
            </a:r>
          </a:p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телеграмм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Pcy;&amp;rcy;&amp;acy;&amp;zcy;&amp;dcy;&amp;ncy;&amp;icy;&amp;chcy;&amp;ncy;&amp;ycy;&amp;jcy; &amp;tcy;&amp;ocy;&amp;rcy;&amp;tcy;; &amp;icy;&amp;lcy;&amp;lcy;&amp;yucy;&amp;scy;&amp;tcy;&amp;rcy;&amp;acy;&amp;tscy;&amp;icy;&amp;yacy; 2720661, &amp;icy;&amp;lcy;&amp;lcy;&amp;yucy;&amp;scy;&amp;tcy;&amp;rcy;&amp;acy;&amp;tcy;&amp;ocy;&amp;rcy; &amp;Mcy;&amp;acy;&amp;kcy;&amp;scy;&amp;icy;&amp;mcy; &amp;Bcy;&amp;ocy;&amp;ncy;&amp;dcy;&amp;acy;&amp;rcy;&amp;chcy;&amp;ucy;&amp;kcy;. &amp;Fcy;&amp;ocy;&amp;tcy;&amp;ocy;&amp;bcy;&amp;acy;&amp;ncy;&amp;kcy; &amp;Lcy;&amp;ocy;&amp;rcy;&amp;icy; - &amp;Pcy;&amp;rcy;&amp;ocy;&amp;dcy;&amp;acy;&amp;zhcy;&amp;acy; &amp;fcy;&amp;ocy;&amp;tcy;&amp;ocy;&amp;gcy;&amp;rcy;&amp;acy;&amp;fcy;&amp;icy;&amp;jcy;, &amp;icy;&amp;lcy;&amp;lcy;&amp;yucy;&amp;scy;&amp;tcy;&amp;rcy;&amp;acy;&amp;tscy;&amp;icy;&amp;jcy; &amp;icy; &amp;icy;&amp;zcy;&amp;ocy;&amp;bcy;&amp;rcy;&amp;acy;&amp;zhcy;&amp;ie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126" y="3328416"/>
            <a:ext cx="4583874" cy="35295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530594" cy="300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86400" y="1524000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Именинный пирог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15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18</cp:revision>
  <dcterms:modified xsi:type="dcterms:W3CDTF">2015-03-06T20:53:44Z</dcterms:modified>
</cp:coreProperties>
</file>