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56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4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371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rgbClr val="8734F6"/>
                </a:solidFill>
                <a:latin typeface="Monotype Corsiva" panose="03010101010201010101" pitchFamily="66" charset="0"/>
              </a:rPr>
              <a:t>День зимних именинников!</a:t>
            </a:r>
            <a:endParaRPr lang="en-US" sz="5400" b="1" dirty="0">
              <a:solidFill>
                <a:srgbClr val="8734F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804792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57224" y="1643050"/>
            <a:ext cx="7416000" cy="19574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4983334" cy="3301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52800"/>
            <a:ext cx="5006872" cy="3316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645">
            <a:off x="5384853" y="-134003"/>
            <a:ext cx="3053775" cy="350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13" y="533400"/>
            <a:ext cx="5020687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572000" cy="302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8194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«Соберем снеговика быстрее всех»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181600"/>
            <a:ext cx="31936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Зимущка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Зима и 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Ведущая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дают задание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1684788" cy="2260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026645" cy="2666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76600"/>
            <a:ext cx="5050648" cy="3345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06" y="228600"/>
            <a:ext cx="4141693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645">
            <a:off x="7032903" y="4611641"/>
            <a:ext cx="1933505" cy="2219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6948">
            <a:off x="98703" y="2859041"/>
            <a:ext cx="1933505" cy="2219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867400"/>
            <a:ext cx="1803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Герои дня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20</Words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17</cp:revision>
  <dcterms:modified xsi:type="dcterms:W3CDTF">2015-03-06T20:49:13Z</dcterms:modified>
</cp:coreProperties>
</file>