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EA45CD-5204-4274-8BDB-4BF13C203924}" type="datetimeFigureOut">
              <a:rPr lang="ru-RU" smtClean="0"/>
              <a:t>04.04.2010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A8158E-47F8-482B-9256-79EFB4C56D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458200" cy="3071834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/>
              <a:t>Общественный транспорт </a:t>
            </a:r>
            <a:endParaRPr lang="ru-RU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Станция метро «Баррикадная»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баррикаданя веер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000108"/>
            <a:ext cx="6857229" cy="4786346"/>
          </a:xfrm>
          <a:prstGeom prst="rect">
            <a:avLst/>
          </a:prstGeom>
          <a:noFill/>
        </p:spPr>
      </p:pic>
      <p:pic>
        <p:nvPicPr>
          <p:cNvPr id="9219" name="Picture 3" descr="G:\баррикада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73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Линейка </a:t>
            </a:r>
            <a:endParaRPr lang="ru-RU" sz="4800" b="1" i="1" dirty="0"/>
          </a:p>
        </p:txBody>
      </p:sp>
      <p:pic>
        <p:nvPicPr>
          <p:cNvPr id="1026" name="Picture 2" descr="G:\линейк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7861300" cy="2806700"/>
          </a:xfrm>
          <a:prstGeom prst="rect">
            <a:avLst/>
          </a:prstGeom>
          <a:noFill/>
        </p:spPr>
      </p:pic>
      <p:pic>
        <p:nvPicPr>
          <p:cNvPr id="1027" name="Picture 3" descr="G:\линейка 19 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14686"/>
            <a:ext cx="7072362" cy="335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/>
              <a:t>Конка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G:\ко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00174"/>
            <a:ext cx="6159899" cy="3857652"/>
          </a:xfrm>
          <a:prstGeom prst="rect">
            <a:avLst/>
          </a:prstGeom>
          <a:noFill/>
        </p:spPr>
      </p:pic>
      <p:pic>
        <p:nvPicPr>
          <p:cNvPr id="2051" name="Picture 3" descr="G:\конк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86058"/>
            <a:ext cx="56864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Трамвай </a:t>
            </a:r>
            <a:endParaRPr lang="ru-RU" sz="4800" b="1" i="1" dirty="0"/>
          </a:p>
        </p:txBody>
      </p:sp>
      <p:pic>
        <p:nvPicPr>
          <p:cNvPr id="3074" name="Picture 2" descr="G:\трамвай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6518875" cy="4525962"/>
          </a:xfrm>
          <a:prstGeom prst="rect">
            <a:avLst/>
          </a:prstGeom>
          <a:noFill/>
        </p:spPr>
      </p:pic>
      <p:pic>
        <p:nvPicPr>
          <p:cNvPr id="3075" name="Picture 3" descr="G:\трамва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215238" cy="4825190"/>
          </a:xfrm>
          <a:prstGeom prst="rect">
            <a:avLst/>
          </a:prstGeom>
          <a:noFill/>
        </p:spPr>
      </p:pic>
      <p:pic>
        <p:nvPicPr>
          <p:cNvPr id="3076" name="Picture 4" descr="G:\трамвай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785926"/>
            <a:ext cx="650085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АВТОБУС</a:t>
            </a:r>
            <a:endParaRPr lang="ru-RU" sz="4800" b="1" i="1" dirty="0"/>
          </a:p>
        </p:txBody>
      </p:sp>
      <p:pic>
        <p:nvPicPr>
          <p:cNvPr id="4098" name="Picture 2" descr="G:\автобу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6303353" cy="4286280"/>
          </a:xfrm>
          <a:prstGeom prst="rect">
            <a:avLst/>
          </a:prstGeom>
          <a:noFill/>
        </p:spPr>
      </p:pic>
      <p:pic>
        <p:nvPicPr>
          <p:cNvPr id="4099" name="Picture 3" descr="G:\автобус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4"/>
            <a:ext cx="6215106" cy="4661330"/>
          </a:xfrm>
          <a:prstGeom prst="rect">
            <a:avLst/>
          </a:prstGeom>
          <a:noFill/>
        </p:spPr>
      </p:pic>
      <p:pic>
        <p:nvPicPr>
          <p:cNvPr id="4100" name="Picture 4" descr="G:\автобус2-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714488"/>
            <a:ext cx="673943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Троллейбус </a:t>
            </a:r>
            <a:endParaRPr lang="ru-RU" sz="4800" b="1" i="1" dirty="0"/>
          </a:p>
        </p:txBody>
      </p:sp>
      <p:pic>
        <p:nvPicPr>
          <p:cNvPr id="5122" name="Picture 2" descr="G:\троллейбус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785794"/>
            <a:ext cx="5531243" cy="4143404"/>
          </a:xfrm>
          <a:prstGeom prst="rect">
            <a:avLst/>
          </a:prstGeom>
          <a:noFill/>
        </p:spPr>
      </p:pic>
      <p:pic>
        <p:nvPicPr>
          <p:cNvPr id="5123" name="Picture 3" descr="G:\троллейбус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6643734" cy="5506191"/>
          </a:xfrm>
          <a:prstGeom prst="rect">
            <a:avLst/>
          </a:prstGeom>
          <a:noFill/>
        </p:spPr>
      </p:pic>
      <p:pic>
        <p:nvPicPr>
          <p:cNvPr id="5124" name="Picture 4" descr="G:\троллейбус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1" y="1285860"/>
            <a:ext cx="6481803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Московский метрополитен </a:t>
            </a:r>
            <a:endParaRPr lang="ru-RU" b="1" i="1" dirty="0"/>
          </a:p>
        </p:txBody>
      </p:sp>
      <p:pic>
        <p:nvPicPr>
          <p:cNvPr id="6146" name="Picture 2" descr="G:\метро.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1214422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метро карта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6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Станция метро «</a:t>
            </a:r>
            <a:r>
              <a:rPr lang="ru-RU" b="1" i="1" dirty="0" err="1" smtClean="0"/>
              <a:t>Кропоткинская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8194" name="Picture 2" descr="G:\кропоткинская 1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928670"/>
            <a:ext cx="6191293" cy="4643470"/>
          </a:xfrm>
          <a:prstGeom prst="rect">
            <a:avLst/>
          </a:prstGeom>
          <a:noFill/>
        </p:spPr>
      </p:pic>
      <p:pic>
        <p:nvPicPr>
          <p:cNvPr id="8195" name="Picture 3" descr="G:\кропоткинска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5"/>
            <a:ext cx="6786610" cy="508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19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Линейка </vt:lpstr>
      <vt:lpstr>Конка </vt:lpstr>
      <vt:lpstr>Трамвай </vt:lpstr>
      <vt:lpstr>АВТОБУС</vt:lpstr>
      <vt:lpstr>Троллейбус </vt:lpstr>
      <vt:lpstr>Московский метрополитен </vt:lpstr>
      <vt:lpstr>Слайд 8</vt:lpstr>
      <vt:lpstr>Станция метро «Кропоткинская»</vt:lpstr>
      <vt:lpstr>Станция метро «Баррикадная»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Иришка</cp:lastModifiedBy>
  <cp:revision>19</cp:revision>
  <dcterms:created xsi:type="dcterms:W3CDTF">2010-04-04T15:27:23Z</dcterms:created>
  <dcterms:modified xsi:type="dcterms:W3CDTF">2010-04-04T19:25:39Z</dcterms:modified>
</cp:coreProperties>
</file>