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vbaPro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  <p:sldMasterId id="2147483653" r:id="rId3"/>
    <p:sldMasterId id="2147483654" r:id="rId4"/>
    <p:sldMasterId id="2147483655" r:id="rId5"/>
    <p:sldMasterId id="2147483649" r:id="rId6"/>
    <p:sldMasterId id="2147483658" r:id="rId7"/>
  </p:sldMasterIdLst>
  <p:notesMasterIdLst>
    <p:notesMasterId r:id="rId15"/>
  </p:notesMasterIdLst>
  <p:handoutMasterIdLst>
    <p:handoutMasterId r:id="rId16"/>
  </p:handoutMasterIdLst>
  <p:sldIdLst>
    <p:sldId id="397" r:id="rId8"/>
    <p:sldId id="393" r:id="rId9"/>
    <p:sldId id="398" r:id="rId10"/>
    <p:sldId id="399" r:id="rId11"/>
    <p:sldId id="396" r:id="rId12"/>
    <p:sldId id="394" r:id="rId13"/>
    <p:sldId id="395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FF"/>
    <a:srgbClr val="66FF33"/>
    <a:srgbClr val="FF66FF"/>
    <a:srgbClr val="33CC33"/>
    <a:srgbClr val="9966FF"/>
    <a:srgbClr val="0000FF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7087" autoAdjust="0"/>
  </p:normalViewPr>
  <p:slideViewPr>
    <p:cSldViewPr>
      <p:cViewPr>
        <p:scale>
          <a:sx n="95" d="100"/>
          <a:sy n="95" d="100"/>
        </p:scale>
        <p:origin x="-144" y="-354"/>
      </p:cViewPr>
      <p:guideLst>
        <p:guide orient="horz" pos="2387"/>
        <p:guide orient="horz" pos="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microsoft.com/office/2006/relationships/vbaProject" Target="vbaProject.bin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4E38BD-AD64-4162-B31D-65D781A3C0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A73C8B-01A8-41CB-BD15-C71A65DB3E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B9A3D-E98F-4BAB-9817-CD14625381A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73ED-BC34-4BD9-AFD3-C93202CA4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80C0C-C6CF-48AA-8F63-E4E15DE5D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2ACB-ECC4-4A7E-BCA5-821DB1D4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1F11-8E03-49B0-BD33-0086E5DBB5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A667-552D-4983-A70E-7BCE3DB78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BDBD6-842F-41D7-BEC8-45F6062BB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CDCB-1B86-4685-8339-D3CA3E500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74D5-55D2-4FDE-B5FF-CCC939238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229C-EC1D-4E0C-84E2-E0320426E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ABA4-C3FC-4C90-BFAE-F9EEEBDE5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A33C-78A1-410F-9ABD-39657F568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C067-B9C8-4A31-A44D-55C497DA5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C3F6-7482-4C92-9BF0-21F08714A1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707C-990F-487C-9F59-191976FB1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5147-6E85-4488-A788-1DECEE113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78E-90D2-408D-8E91-FF2928592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4077-A4B7-4095-9AF0-8C9DE41D3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A5DC-AB43-4F5D-83E4-E5178E093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7F75-5124-4C3C-B130-44BBF1811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CC00-DEED-4126-98AB-0700742A5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4426-69FF-4F0E-A62E-F0EBB94E9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6943-C9DC-4932-9ECE-1E5519747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6BBB-1502-42DD-8608-6DC3B35D9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1232-DABD-4562-9050-F491B7F3E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1DDD-7FB4-411C-9E35-AD85FE4D94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BB6C-E8BA-4F32-B500-456BA67C7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073A-AE54-4864-893B-F14B7E915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04CF-7E20-4C12-831D-6CA37FC85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021F-5835-4B92-B77F-8155235FF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41EC-0BB6-4F72-AE37-F98F2028AC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46BD-413C-4340-8E17-FFC19A035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2FD8-D366-402B-B1C9-B2A7C5C6F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D753-E715-4F15-97E2-C9ED9E1CB3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83F4-408E-4D25-9B4A-33314D45D6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6FCC-F345-48F1-A4BB-C7A1F6805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9E11-3D47-46B3-B8CB-2D20E274A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0AC0-1C8D-4BC0-A022-3E97E03D7C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C790-804C-4453-9AD8-62D32969F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EC19-EF3F-4B82-8E02-C116CF89D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15C8-BD51-4C64-AF91-68E8FCD07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5FCB-7604-4D8B-99A8-B842ADCD7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7151-2A66-4F28-B770-6D5DE8BB52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C300-F4BC-4C09-9EAD-B937855522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003A-7E36-4CE2-8E33-FAD0E9510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12D8-EAF1-4AE4-898B-235029661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9139-5EF1-4BDE-BF14-AAEECDEBEB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5584-3374-45BA-84C6-01F5FE693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1C38-ABBC-400F-B423-DA7734A83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B520-BF80-4368-A9C4-0677613D0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A073-19A5-45BC-B658-0EB30E3E46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B35A-D16E-4FA8-9ADD-AFB99263F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553A-5EC0-433D-8776-0C1EE7C4B2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55F9-5D10-41DC-88D5-6AB7B811E5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E3E1-8724-467F-BD28-39BF3DE7B2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71F4-479C-4252-A515-7D5A6B0C59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3350-65AD-45D1-A938-A44651F36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E203-C11A-46D5-9285-09E97C390B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04B59-4EDB-4139-9962-AADD32861F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98BE-6CB0-419A-A6D1-1BDF7C5F54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FA77-DA3B-4DF2-99EB-EF032E8627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08A2-7D4F-40AC-8F0B-9B0DFA1BDF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C4BA-F198-4373-9A71-6A11BAA2A3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B2D4E-B459-45AE-9892-347C02F60F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8FFA-9F18-44CC-BA4D-60B9BE3405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AA1F-F928-4885-999D-92C12C651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F9F1-1009-41CC-B776-8711B1EC19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BD4-606A-42A5-83D8-BB801F5B4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7B527DB-D9AC-4C1E-A12A-C1F9A3B81A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32BEED-BC0B-4C23-B69F-62D383D08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ACCDB68-49EC-4BF6-890C-53611C98F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AD6B231-E6CE-4F12-A888-5305B682C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3" name="Picture 7" descr="hallowee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1113" y="-11113"/>
            <a:ext cx="9166226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D49EA1C-E3B8-4C89-B743-89A6BF080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127" name="Picture 7" descr="hallowee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1113" y="-11113"/>
            <a:ext cx="9166226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F39CC12-D61B-44AD-8B4B-53A50C10C2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071546"/>
            <a:ext cx="740972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dirty="0"/>
              <a:t>Окружающий мир </a:t>
            </a:r>
            <a:br>
              <a:rPr lang="ru-RU" sz="4400" dirty="0"/>
            </a:br>
            <a:r>
              <a:rPr lang="ru-RU" sz="4400" dirty="0"/>
              <a:t>ОС «Школа 2100» (3 класс)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500702"/>
            <a:ext cx="20521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Гимназия № 3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Саратов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3429000"/>
            <a:ext cx="74295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Серия презентаций к урокам «Окружающий мир» </a:t>
            </a:r>
            <a:br>
              <a:rPr lang="ru-RU" dirty="0"/>
            </a:br>
            <a:r>
              <a:rPr lang="ru-RU" dirty="0"/>
              <a:t>ОС «Школа 2100» (3 класс)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Рисунок 6" descr="маш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3357563"/>
            <a:ext cx="928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петя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214688"/>
            <a:ext cx="8842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500062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1071546"/>
            <a:ext cx="740972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dirty="0"/>
              <a:t>Окружающий мир </a:t>
            </a:r>
            <a:br>
              <a:rPr lang="ru-RU" sz="4400" dirty="0"/>
            </a:br>
            <a:r>
              <a:rPr lang="ru-RU" sz="4400" dirty="0"/>
              <a:t>ОС «Школа 2100» (3 класс)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86050" y="4572008"/>
            <a:ext cx="354853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«Тела и вещества»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2976" y="3357562"/>
            <a:ext cx="74295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Серия презентаций к урокам «Окружающий мир» </a:t>
            </a:r>
            <a:br>
              <a:rPr lang="ru-RU" dirty="0"/>
            </a:br>
            <a:r>
              <a:rPr lang="ru-RU" dirty="0"/>
              <a:t>ОС «Школа 2100» (3 класс)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8" name="Рисунок 43" descr="маш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3357563"/>
            <a:ext cx="928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44" descr="петя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214688"/>
            <a:ext cx="8842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4" descr="корзинка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0"/>
            <a:ext cx="4429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3" descr="корзинка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857750"/>
            <a:ext cx="4286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428750" y="1643063"/>
            <a:ext cx="6357938" cy="85725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0" y="571500"/>
            <a:ext cx="6357938" cy="85725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714500" y="85725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Тела</a:t>
            </a:r>
            <a:r>
              <a:rPr lang="ru-RU"/>
              <a:t> – все предметы, которые нас окружают.  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7072313" y="42862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pic>
        <p:nvPicPr>
          <p:cNvPr id="9224" name="Рисунок 7" descr="восклиц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714375"/>
            <a:ext cx="5238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6" descr="вопрос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357813"/>
            <a:ext cx="9731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1785938" y="1928813"/>
            <a:ext cx="500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Вещества</a:t>
            </a:r>
            <a:r>
              <a:rPr lang="ru-RU"/>
              <a:t> – то, из чего состоят тела.     </a:t>
            </a:r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7000875" y="17145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pic>
        <p:nvPicPr>
          <p:cNvPr id="9228" name="Рисунок 11" descr="восклиц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785938"/>
            <a:ext cx="5238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Рисунок 63" descr="вод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919" y="2941637"/>
            <a:ext cx="13573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Рисунок 62" descr="гл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2093" y="2671762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64" descr="древис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9818" y="4021930"/>
            <a:ext cx="16081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60" descr="рез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2643188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Рисунок 65" descr="сапоги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3071813"/>
            <a:ext cx="1292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Рисунок 66" descr="кувшин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5" y="285750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Рисунок 67" descr="стакан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38" y="2786063"/>
            <a:ext cx="947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Рисунок 61" descr="стекло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2857500"/>
            <a:ext cx="1381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далее 19">
            <a:hlinkClick r:id="" action="ppaction://hlinkshowjump?jump=previousslide" highlightClick="1"/>
          </p:cNvPr>
          <p:cNvSpPr/>
          <p:nvPr/>
        </p:nvSpPr>
        <p:spPr>
          <a:xfrm rot="10800000">
            <a:off x="357188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9" name="TextBox 20"/>
          <p:cNvSpPr txBox="1">
            <a:spLocks noChangeArrowheads="1"/>
          </p:cNvSpPr>
          <p:nvPr/>
        </p:nvSpPr>
        <p:spPr bwMode="auto">
          <a:xfrm>
            <a:off x="6786563" y="5715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FF33"/>
                </a:solidFill>
              </a:rPr>
              <a:t>Тела</a:t>
            </a:r>
          </a:p>
        </p:txBody>
      </p:sp>
      <p:sp>
        <p:nvSpPr>
          <p:cNvPr id="9240" name="TextBox 22"/>
          <p:cNvSpPr txBox="1">
            <a:spLocks noChangeArrowheads="1"/>
          </p:cNvSpPr>
          <p:nvPr/>
        </p:nvSpPr>
        <p:spPr bwMode="auto">
          <a:xfrm>
            <a:off x="1500188" y="57150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FF33"/>
                </a:solidFill>
              </a:rPr>
              <a:t>Вещества</a:t>
            </a:r>
          </a:p>
        </p:txBody>
      </p:sp>
      <p:pic>
        <p:nvPicPr>
          <p:cNvPr id="9241" name="Рисунок 25" descr="маша2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9563" y="785813"/>
            <a:ext cx="928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Рисунок 26" descr="петя1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642938"/>
            <a:ext cx="884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1500188" y="6286500"/>
            <a:ext cx="6429375" cy="428625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1-ый клик мышкой – взять объект. 2-ой - отпустить 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2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14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43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857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45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47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000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44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57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46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48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929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41" descr="вопрос зн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714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Управляющая кнопка: далее 99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Управляющая кнопка: далее 100">
            <a:hlinkClick r:id="" action="ppaction://hlinkshowjump?jump=previousslide" highlightClick="1"/>
          </p:cNvPr>
          <p:cNvSpPr/>
          <p:nvPr/>
        </p:nvSpPr>
        <p:spPr>
          <a:xfrm rot="10800000">
            <a:off x="357188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2" name="Text Box 4"/>
          <p:cNvSpPr txBox="1">
            <a:spLocks noChangeArrowheads="1"/>
          </p:cNvSpPr>
          <p:nvPr/>
        </p:nvSpPr>
        <p:spPr bwMode="auto">
          <a:xfrm>
            <a:off x="7072313" y="42862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pic>
        <p:nvPicPr>
          <p:cNvPr id="10253" name="Рисунок 16" descr="вопрос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500063"/>
            <a:ext cx="9731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Рисунок 120" descr="гл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2" y="2178843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Рисунок 118" descr="рез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075" y="707231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Рисунок 125" descr="стакан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857760"/>
            <a:ext cx="9477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Рисунок 139" descr="парта-стол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6681" y="4739481"/>
            <a:ext cx="1143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Рисунок 122" descr="древисина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331" y="3764755"/>
            <a:ext cx="16081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4"/>
          <p:cNvSpPr txBox="1">
            <a:spLocks noChangeArrowheads="1"/>
          </p:cNvSpPr>
          <p:nvPr/>
        </p:nvSpPr>
        <p:spPr bwMode="auto">
          <a:xfrm>
            <a:off x="7000875" y="17145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sp>
        <p:nvSpPr>
          <p:cNvPr id="113" name="Управляющая кнопка: далее 112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Управляющая кнопка: далее 113">
            <a:hlinkClick r:id="" action="ppaction://hlinkshowjump?jump=previousslide" highlightClick="1"/>
          </p:cNvPr>
          <p:cNvSpPr/>
          <p:nvPr/>
        </p:nvSpPr>
        <p:spPr>
          <a:xfrm rot="10800000">
            <a:off x="357188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7" name="Рисунок 124" descr="кувшин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13" y="214312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8" name="Группа 127"/>
          <p:cNvGrpSpPr>
            <a:grpSpLocks/>
          </p:cNvGrpSpPr>
          <p:nvPr/>
        </p:nvGrpSpPr>
        <p:grpSpPr bwMode="auto">
          <a:xfrm>
            <a:off x="5286375" y="571500"/>
            <a:ext cx="1785938" cy="857250"/>
            <a:chOff x="1428731" y="1643044"/>
            <a:chExt cx="1785948" cy="85725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1428731" y="1643044"/>
              <a:ext cx="1785948" cy="85725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75" name="TextBox 1"/>
            <p:cNvSpPr txBox="1">
              <a:spLocks noChangeArrowheads="1"/>
            </p:cNvSpPr>
            <p:nvPr/>
          </p:nvSpPr>
          <p:spPr bwMode="auto">
            <a:xfrm>
              <a:off x="1714480" y="1928802"/>
              <a:ext cx="14287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FF0000"/>
                  </a:solidFill>
                </a:rPr>
                <a:t>Вещества</a:t>
              </a:r>
              <a:endParaRPr lang="ru-RU"/>
            </a:p>
          </p:txBody>
        </p:sp>
      </p:grpSp>
      <p:grpSp>
        <p:nvGrpSpPr>
          <p:cNvPr id="10259" name="Группа 126"/>
          <p:cNvGrpSpPr>
            <a:grpSpLocks/>
          </p:cNvGrpSpPr>
          <p:nvPr/>
        </p:nvGrpSpPr>
        <p:grpSpPr bwMode="auto">
          <a:xfrm>
            <a:off x="1785938" y="571500"/>
            <a:ext cx="1785937" cy="857250"/>
            <a:chOff x="2214546" y="571480"/>
            <a:chExt cx="1785947" cy="85725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2214546" y="571480"/>
              <a:ext cx="1785947" cy="85725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73" name="TextBox 1"/>
            <p:cNvSpPr txBox="1">
              <a:spLocks noChangeArrowheads="1"/>
            </p:cNvSpPr>
            <p:nvPr/>
          </p:nvSpPr>
          <p:spPr bwMode="auto">
            <a:xfrm>
              <a:off x="2714612" y="857232"/>
              <a:ext cx="71438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FF0000"/>
                  </a:solidFill>
                </a:rPr>
                <a:t>Тела</a:t>
              </a:r>
              <a:endParaRPr lang="ru-RU"/>
            </a:p>
          </p:txBody>
        </p:sp>
      </p:grpSp>
      <p:sp>
        <p:nvSpPr>
          <p:cNvPr id="134" name="Стрелка вправо 133"/>
          <p:cNvSpPr/>
          <p:nvPr/>
        </p:nvSpPr>
        <p:spPr>
          <a:xfrm flipV="1">
            <a:off x="3643313" y="1928813"/>
            <a:ext cx="1428750" cy="214312"/>
          </a:xfrm>
          <a:prstGeom prst="right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6" name="Стрелка вправо 135"/>
          <p:cNvSpPr/>
          <p:nvPr/>
        </p:nvSpPr>
        <p:spPr>
          <a:xfrm flipV="1">
            <a:off x="3643313" y="3071813"/>
            <a:ext cx="1428750" cy="214312"/>
          </a:xfrm>
          <a:prstGeom prst="right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7" name="Стрелка вправо 136"/>
          <p:cNvSpPr/>
          <p:nvPr/>
        </p:nvSpPr>
        <p:spPr>
          <a:xfrm flipV="1">
            <a:off x="3643313" y="4214813"/>
            <a:ext cx="1428750" cy="214312"/>
          </a:xfrm>
          <a:prstGeom prst="right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8" name="Стрелка вправо 137"/>
          <p:cNvSpPr/>
          <p:nvPr/>
        </p:nvSpPr>
        <p:spPr>
          <a:xfrm flipV="1">
            <a:off x="3643313" y="5357813"/>
            <a:ext cx="1428750" cy="214312"/>
          </a:xfrm>
          <a:prstGeom prst="right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500188" y="6286500"/>
            <a:ext cx="6429375" cy="428625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1-ый клик мышкой – взять объект. 2-ой - отпустить </a:t>
            </a:r>
          </a:p>
        </p:txBody>
      </p:sp>
      <p:pic>
        <p:nvPicPr>
          <p:cNvPr id="10266" name="Рисунок 119" descr="стекло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62875" y="3771900"/>
            <a:ext cx="1381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Рисунок 123" descr="сапоги.gif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75" y="842963"/>
            <a:ext cx="1292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143000" y="2500313"/>
            <a:ext cx="6143625" cy="2571750"/>
          </a:xfrm>
          <a:prstGeom prst="roundRect">
            <a:avLst/>
          </a:prstGeom>
          <a:noFill/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1285875" y="2714625"/>
          <a:ext cx="592935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187"/>
                <a:gridCol w="2541341"/>
                <a:gridCol w="19288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 какой группе тел относится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 каких веществ состоит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267" name="Группа 67"/>
          <p:cNvGrpSpPr>
            <a:grpSpLocks/>
          </p:cNvGrpSpPr>
          <p:nvPr/>
        </p:nvGrpSpPr>
        <p:grpSpPr bwMode="auto">
          <a:xfrm>
            <a:off x="1357313" y="428625"/>
            <a:ext cx="6357937" cy="1000125"/>
            <a:chOff x="1428728" y="428607"/>
            <a:chExt cx="6357937" cy="100012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428728" y="571482"/>
              <a:ext cx="6357937" cy="85724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21" name="TextBox 1"/>
            <p:cNvSpPr txBox="1">
              <a:spLocks noChangeArrowheads="1"/>
            </p:cNvSpPr>
            <p:nvPr/>
          </p:nvSpPr>
          <p:spPr bwMode="auto">
            <a:xfrm>
              <a:off x="1571604" y="714356"/>
              <a:ext cx="55721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FF0000"/>
                  </a:solidFill>
                </a:rPr>
                <a:t>Тела</a:t>
              </a:r>
              <a:r>
                <a:rPr lang="ru-RU"/>
                <a:t> могут быть природными и искусственными, живыми и неживыми.  </a:t>
              </a:r>
            </a:p>
          </p:txBody>
        </p:sp>
        <p:sp>
          <p:nvSpPr>
            <p:cNvPr id="11322" name="Text Box 4"/>
            <p:cNvSpPr txBox="1">
              <a:spLocks noChangeArrowheads="1"/>
            </p:cNvSpPr>
            <p:nvPr/>
          </p:nvSpPr>
          <p:spPr bwMode="auto">
            <a:xfrm>
              <a:off x="7072292" y="428607"/>
              <a:ext cx="4159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200"/>
            </a:p>
          </p:txBody>
        </p:sp>
        <p:pic>
          <p:nvPicPr>
            <p:cNvPr id="11323" name="Рисунок 7" descr="восклиц зна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15206" y="714356"/>
              <a:ext cx="523875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" name="Рисунок 16" descr="вопрос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286375"/>
            <a:ext cx="9731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00875" y="17145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previousslide" highlightClick="1"/>
          </p:cNvPr>
          <p:cNvSpPr/>
          <p:nvPr/>
        </p:nvSpPr>
        <p:spPr>
          <a:xfrm rot="10800000">
            <a:off x="357188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2" name="Рисунок 64" descr="маша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785813"/>
            <a:ext cx="928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65" descr="петя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642938"/>
            <a:ext cx="884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9" name="TextBox 8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78606" y="5154612"/>
            <a:ext cx="2428875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неживое искусственное тело</a:t>
            </a:r>
          </a:p>
        </p:txBody>
      </p:sp>
      <p:sp>
        <p:nvSpPr>
          <p:cNvPr id="11315" name="TextBox 9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593681" y="5147468"/>
            <a:ext cx="2014538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живое природное тело</a:t>
            </a:r>
          </a:p>
        </p:txBody>
      </p:sp>
      <p:sp>
        <p:nvSpPr>
          <p:cNvPr id="11313" name="TextBox 94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436643" y="2904331"/>
            <a:ext cx="135731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глина, кирпич</a:t>
            </a:r>
          </a:p>
        </p:txBody>
      </p:sp>
      <p:sp>
        <p:nvSpPr>
          <p:cNvPr id="11311" name="TextBox 9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422356" y="3382962"/>
            <a:ext cx="1500187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органические</a:t>
            </a:r>
          </a:p>
        </p:txBody>
      </p:sp>
      <p:sp>
        <p:nvSpPr>
          <p:cNvPr id="11312" name="TextBox 93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434262" y="3875881"/>
            <a:ext cx="1347787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древесина</a:t>
            </a:r>
          </a:p>
        </p:txBody>
      </p:sp>
      <p:sp>
        <p:nvSpPr>
          <p:cNvPr id="11306" name="TextBox 8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85737" y="4254500"/>
            <a:ext cx="78581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камень</a:t>
            </a:r>
          </a:p>
        </p:txBody>
      </p:sp>
      <p:sp>
        <p:nvSpPr>
          <p:cNvPr id="11316" name="TextBox 92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436643" y="4397375"/>
            <a:ext cx="1500187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горные породы</a:t>
            </a:r>
          </a:p>
        </p:txBody>
      </p:sp>
      <p:sp>
        <p:nvSpPr>
          <p:cNvPr id="11303" name="TextBox 9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77800" y="3797300"/>
            <a:ext cx="7874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здание</a:t>
            </a:r>
          </a:p>
        </p:txBody>
      </p:sp>
      <p:sp>
        <p:nvSpPr>
          <p:cNvPr id="11305" name="TextBox 8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71449" y="3325812"/>
            <a:ext cx="78581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дерево</a:t>
            </a:r>
          </a:p>
        </p:txBody>
      </p:sp>
      <p:sp>
        <p:nvSpPr>
          <p:cNvPr id="11307" name="TextBox 8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050131" y="5554662"/>
            <a:ext cx="2014537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живое природное тело</a:t>
            </a:r>
          </a:p>
        </p:txBody>
      </p:sp>
      <p:sp>
        <p:nvSpPr>
          <p:cNvPr id="11314" name="TextBox 9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286000" y="5883275"/>
            <a:ext cx="2143125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неживое природное тело</a:t>
            </a:r>
          </a:p>
        </p:txBody>
      </p:sp>
      <p:sp>
        <p:nvSpPr>
          <p:cNvPr id="11304" name="TextBox 82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64306" y="2861468"/>
            <a:ext cx="78581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олень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00188" y="6286500"/>
            <a:ext cx="6429375" cy="428625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1-ый клик мышкой – взять объект. 2-ой - отпустить </a:t>
            </a:r>
          </a:p>
        </p:txBody>
      </p:sp>
      <p:grpSp>
        <p:nvGrpSpPr>
          <p:cNvPr id="11301" name="Группа 71"/>
          <p:cNvGrpSpPr>
            <a:grpSpLocks/>
          </p:cNvGrpSpPr>
          <p:nvPr/>
        </p:nvGrpSpPr>
        <p:grpSpPr bwMode="auto">
          <a:xfrm>
            <a:off x="1357313" y="1571625"/>
            <a:ext cx="6357937" cy="642938"/>
            <a:chOff x="1214414" y="57133"/>
            <a:chExt cx="6357937" cy="1175430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14414" y="57133"/>
              <a:ext cx="6357937" cy="117543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18" name="TextBox 1"/>
            <p:cNvSpPr txBox="1">
              <a:spLocks noChangeArrowheads="1"/>
            </p:cNvSpPr>
            <p:nvPr/>
          </p:nvSpPr>
          <p:spPr bwMode="auto">
            <a:xfrm>
              <a:off x="1285852" y="242871"/>
              <a:ext cx="5715040" cy="675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FF0000"/>
                  </a:solidFill>
                </a:rPr>
                <a:t>Заполните </a:t>
              </a:r>
              <a:r>
                <a:rPr lang="ru-RU"/>
                <a:t>таблицу, представленными вариантами  </a:t>
              </a:r>
              <a:r>
                <a:rPr lang="ru-RU">
                  <a:solidFill>
                    <a:srgbClr val="FF0000"/>
                  </a:solidFill>
                </a:rPr>
                <a:t> </a:t>
              </a:r>
              <a:endParaRPr lang="ru-RU"/>
            </a:p>
          </p:txBody>
        </p:sp>
        <p:sp>
          <p:nvSpPr>
            <p:cNvPr id="11319" name="Text Box 4"/>
            <p:cNvSpPr txBox="1">
              <a:spLocks noChangeArrowheads="1"/>
            </p:cNvSpPr>
            <p:nvPr/>
          </p:nvSpPr>
          <p:spPr bwMode="auto">
            <a:xfrm>
              <a:off x="7072292" y="428607"/>
              <a:ext cx="4159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200"/>
            </a:p>
          </p:txBody>
        </p:sp>
      </p:grpSp>
      <p:pic>
        <p:nvPicPr>
          <p:cNvPr id="11302" name="Рисунок 97" descr="задание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643063"/>
            <a:ext cx="5000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TextBox 8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143625" y="5500688"/>
            <a:ext cx="22860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живое природное тело</a:t>
            </a:r>
          </a:p>
        </p:txBody>
      </p:sp>
      <p:sp>
        <p:nvSpPr>
          <p:cNvPr id="11310" name="TextBox 90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572125" y="5857875"/>
            <a:ext cx="22860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живое искусственное тело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428750" y="571500"/>
            <a:ext cx="6357938" cy="85725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714500" y="857250"/>
            <a:ext cx="450057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Проверим себя</a:t>
            </a:r>
            <a:r>
              <a:rPr lang="ru-RU" dirty="0" smtClean="0"/>
              <a:t>, как усвоен урок.   </a:t>
            </a:r>
            <a:endParaRPr lang="ru-RU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072313" y="42862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pic>
        <p:nvPicPr>
          <p:cNvPr id="20" name="Рисунок 16" descr="вопрос.jp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5357813"/>
            <a:ext cx="9731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000875" y="17145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previousslide" highlightClick="1"/>
          </p:cNvPr>
          <p:cNvSpPr/>
          <p:nvPr/>
        </p:nvSpPr>
        <p:spPr>
          <a:xfrm rot="10800000">
            <a:off x="357188" y="6215063"/>
            <a:ext cx="357187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Рисунок 25" descr="маш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85813"/>
            <a:ext cx="928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26" descr="петя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642938"/>
            <a:ext cx="884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ir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714356"/>
            <a:ext cx="619122" cy="619122"/>
          </a:xfrm>
          <a:prstGeom prst="rect">
            <a:avLst/>
          </a:prstGeom>
        </p:spPr>
      </p:pic>
      <p:pic>
        <p:nvPicPr>
          <p:cNvPr id="40" name="Рисунок 39" descr="консерватор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1857364"/>
            <a:ext cx="1828800" cy="1428750"/>
          </a:xfrm>
          <a:prstGeom prst="rect">
            <a:avLst/>
          </a:prstGeom>
        </p:spPr>
      </p:pic>
      <p:pic>
        <p:nvPicPr>
          <p:cNvPr id="41" name="Рисунок 40" descr="песо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1857364"/>
            <a:ext cx="1905000" cy="1428750"/>
          </a:xfrm>
          <a:prstGeom prst="rect">
            <a:avLst/>
          </a:prstGeom>
        </p:spPr>
      </p:pic>
      <p:pic>
        <p:nvPicPr>
          <p:cNvPr id="42" name="Рисунок 41" descr="цвет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3714752"/>
            <a:ext cx="1905000" cy="1428750"/>
          </a:xfrm>
          <a:prstGeom prst="rect">
            <a:avLst/>
          </a:prstGeom>
        </p:spPr>
      </p:pic>
      <p:pic>
        <p:nvPicPr>
          <p:cNvPr id="43" name="Рисунок 42" descr="леопард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80" y="3714752"/>
            <a:ext cx="1905000" cy="1428750"/>
          </a:xfrm>
          <a:prstGeom prst="rect">
            <a:avLst/>
          </a:prstGeom>
        </p:spPr>
      </p:pic>
      <p:sp>
        <p:nvSpPr>
          <p:cNvPr id="44" name="TextBox 8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286380" y="5286388"/>
            <a:ext cx="22860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/>
              <a:t>живое природное тело</a:t>
            </a:r>
          </a:p>
        </p:txBody>
      </p:sp>
      <p:sp>
        <p:nvSpPr>
          <p:cNvPr id="45" name="TextBox 8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571604" y="5286388"/>
            <a:ext cx="22860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/>
              <a:t>живое природное тело</a:t>
            </a:r>
          </a:p>
        </p:txBody>
      </p:sp>
      <p:sp>
        <p:nvSpPr>
          <p:cNvPr id="46" name="TextBox 8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571604" y="3357562"/>
            <a:ext cx="2643206" cy="29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неживое искусственное </a:t>
            </a:r>
            <a:r>
              <a:rPr lang="ru-RU" sz="1300" dirty="0"/>
              <a:t>тело</a:t>
            </a:r>
          </a:p>
        </p:txBody>
      </p:sp>
      <p:sp>
        <p:nvSpPr>
          <p:cNvPr id="47" name="TextBox 8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214942" y="3357562"/>
            <a:ext cx="22860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 smtClean="0"/>
              <a:t>неживое </a:t>
            </a:r>
            <a:r>
              <a:rPr lang="ru-RU" sz="1300" dirty="0"/>
              <a:t>природное тело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750" y="571500"/>
            <a:ext cx="6357938" cy="85725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7286625" y="6143625"/>
            <a:ext cx="1643063" cy="50006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</a:rPr>
              <a:t>Завершить показ</a:t>
            </a:r>
          </a:p>
        </p:txBody>
      </p:sp>
      <p:sp>
        <p:nvSpPr>
          <p:cNvPr id="13316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714480" y="2857496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66FF"/>
                </a:solidFill>
                <a:latin typeface="Verdana" pitchFamily="34" charset="0"/>
              </a:rPr>
              <a:t>Учебник «Окружающий мир»</a:t>
            </a:r>
            <a:endParaRPr lang="ru-RU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13317" name="Text Box 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928794" y="2071678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66FF"/>
                </a:solidFill>
                <a:latin typeface="Verdana" pitchFamily="34" charset="0"/>
              </a:rPr>
              <a:t>Интернет </a:t>
            </a:r>
            <a:r>
              <a:rPr lang="en-US" sz="2400" b="1" dirty="0" err="1" smtClean="0">
                <a:solidFill>
                  <a:srgbClr val="0066FF"/>
                </a:solidFill>
                <a:latin typeface="Verdana" pitchFamily="34" charset="0"/>
              </a:rPr>
              <a:t>Yandex</a:t>
            </a:r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 </a:t>
            </a:r>
            <a:r>
              <a:rPr lang="ru-RU" sz="2400" b="1" dirty="0" smtClean="0">
                <a:solidFill>
                  <a:srgbClr val="0066FF"/>
                </a:solidFill>
                <a:latin typeface="Verdana" pitchFamily="34" charset="0"/>
              </a:rPr>
              <a:t>Картинки</a:t>
            </a:r>
            <a:endParaRPr lang="ru-RU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2786050" y="785794"/>
            <a:ext cx="3487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Литература и ресурсы</a:t>
            </a:r>
            <a:endParaRPr lang="ru-RU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285750" y="6308725"/>
            <a:ext cx="741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Эта презентация использует макрос Drag and Drop, созданный hw@lemitec.de</a:t>
            </a:r>
          </a:p>
        </p:txBody>
      </p:sp>
      <p:pic>
        <p:nvPicPr>
          <p:cNvPr id="12" name="Рисунок 26" descr="петя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84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5" descr="маш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85813"/>
            <a:ext cx="928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48C18522-E97B-41BB-BA9D-123D2BE52257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184</Words>
  <Application>Microsoft Office PowerPoint</Application>
  <PresentationFormat>Экран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Verdana</vt:lpstr>
      <vt:lpstr>1_Custom Design</vt:lpstr>
      <vt:lpstr>2_Custom Design</vt:lpstr>
      <vt:lpstr>3_Custom Design</vt:lpstr>
      <vt:lpstr>4_Custom Design</vt:lpstr>
      <vt:lpstr>Custom Design</vt:lpstr>
      <vt:lpstr>2_Default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www.ppt-user.de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Drag&amp;Drop Macro: Easter Eggs</dc:title>
  <dc:creator>Jo Rhys-Jones</dc:creator>
  <cp:keywords>Search Easter Eggs with Drag&amp;Drop-Makro</cp:keywords>
  <dc:description>Macro created by quiz@ppt-user.de  Hans Werner Hofmann / Ute Simon</dc:description>
  <cp:lastModifiedBy>Papanja</cp:lastModifiedBy>
  <cp:revision>292</cp:revision>
  <dcterms:created xsi:type="dcterms:W3CDTF">2005-03-17T16:43:28Z</dcterms:created>
  <dcterms:modified xsi:type="dcterms:W3CDTF">2013-09-01T18:30:03Z</dcterms:modified>
</cp:coreProperties>
</file>