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088C-22FD-4BB1-9CDD-1BABD4DDF582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B8FDC-02B4-42EF-B8A6-14E4ABDBB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nh.ru/file/0001/0001_3940.jpg" TargetMode="External"/><Relationship Id="rId13" Type="http://schemas.openxmlformats.org/officeDocument/2006/relationships/image" Target="../media/image35.jpeg"/><Relationship Id="rId18" Type="http://schemas.openxmlformats.org/officeDocument/2006/relationships/hyperlink" Target="http://www.hnh.ru/file/0001/0001_3945.jpg" TargetMode="External"/><Relationship Id="rId26" Type="http://schemas.openxmlformats.org/officeDocument/2006/relationships/hyperlink" Target="http://www.hnh.ru/file/0001/0001_3949.jpg" TargetMode="External"/><Relationship Id="rId39" Type="http://schemas.openxmlformats.org/officeDocument/2006/relationships/image" Target="../media/image48.jpeg"/><Relationship Id="rId3" Type="http://schemas.openxmlformats.org/officeDocument/2006/relationships/image" Target="../media/image30.jpeg"/><Relationship Id="rId21" Type="http://schemas.openxmlformats.org/officeDocument/2006/relationships/image" Target="../media/image39.jpeg"/><Relationship Id="rId34" Type="http://schemas.openxmlformats.org/officeDocument/2006/relationships/hyperlink" Target="http://www.hnh.ru/file/0001/0001_3953.jpg" TargetMode="External"/><Relationship Id="rId42" Type="http://schemas.openxmlformats.org/officeDocument/2006/relationships/hyperlink" Target="http://www.hnh.ru/file/0001/0001_3957.jpg" TargetMode="External"/><Relationship Id="rId7" Type="http://schemas.openxmlformats.org/officeDocument/2006/relationships/image" Target="../media/image32.jpeg"/><Relationship Id="rId12" Type="http://schemas.openxmlformats.org/officeDocument/2006/relationships/hyperlink" Target="http://www.hnh.ru/file/0001/0001_3941.jpg" TargetMode="External"/><Relationship Id="rId17" Type="http://schemas.openxmlformats.org/officeDocument/2006/relationships/image" Target="../media/image37.jpeg"/><Relationship Id="rId25" Type="http://schemas.openxmlformats.org/officeDocument/2006/relationships/image" Target="../media/image41.jpeg"/><Relationship Id="rId33" Type="http://schemas.openxmlformats.org/officeDocument/2006/relationships/image" Target="../media/image45.jpeg"/><Relationship Id="rId38" Type="http://schemas.openxmlformats.org/officeDocument/2006/relationships/hyperlink" Target="http://www.hnh.ru/file/0001/0001_3955.jpg" TargetMode="External"/><Relationship Id="rId2" Type="http://schemas.openxmlformats.org/officeDocument/2006/relationships/hyperlink" Target="http://www.hnh.ru/file/0001/0001_3937.jpg" TargetMode="External"/><Relationship Id="rId16" Type="http://schemas.openxmlformats.org/officeDocument/2006/relationships/hyperlink" Target="http://www.hnh.ru/file/0001/0001_3944.jpg" TargetMode="External"/><Relationship Id="rId20" Type="http://schemas.openxmlformats.org/officeDocument/2006/relationships/hyperlink" Target="http://www.hnh.ru/file/0001/0001_3946.jpg" TargetMode="External"/><Relationship Id="rId29" Type="http://schemas.openxmlformats.org/officeDocument/2006/relationships/image" Target="../media/image43.jpeg"/><Relationship Id="rId41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nh.ru/file/0001/0001_3939.jpg" TargetMode="External"/><Relationship Id="rId11" Type="http://schemas.openxmlformats.org/officeDocument/2006/relationships/image" Target="../media/image34.jpeg"/><Relationship Id="rId24" Type="http://schemas.openxmlformats.org/officeDocument/2006/relationships/hyperlink" Target="http://www.hnh.ru/file/0001/0001_3948.jpg" TargetMode="External"/><Relationship Id="rId32" Type="http://schemas.openxmlformats.org/officeDocument/2006/relationships/hyperlink" Target="http://www.hnh.ru/file/0001/0001_3952.jpg" TargetMode="External"/><Relationship Id="rId37" Type="http://schemas.openxmlformats.org/officeDocument/2006/relationships/image" Target="../media/image47.jpeg"/><Relationship Id="rId40" Type="http://schemas.openxmlformats.org/officeDocument/2006/relationships/hyperlink" Target="http://www.hnh.ru/file/0001/0001_3956.jpg" TargetMode="External"/><Relationship Id="rId5" Type="http://schemas.openxmlformats.org/officeDocument/2006/relationships/image" Target="../media/image31.jpeg"/><Relationship Id="rId15" Type="http://schemas.openxmlformats.org/officeDocument/2006/relationships/image" Target="../media/image36.jpeg"/><Relationship Id="rId23" Type="http://schemas.openxmlformats.org/officeDocument/2006/relationships/image" Target="../media/image40.jpeg"/><Relationship Id="rId28" Type="http://schemas.openxmlformats.org/officeDocument/2006/relationships/hyperlink" Target="http://www.hnh.ru/file/0001/0001_3950.jpg" TargetMode="External"/><Relationship Id="rId36" Type="http://schemas.openxmlformats.org/officeDocument/2006/relationships/hyperlink" Target="http://www.hnh.ru/file/0001/0001_3954.jpg" TargetMode="External"/><Relationship Id="rId10" Type="http://schemas.openxmlformats.org/officeDocument/2006/relationships/hyperlink" Target="http://www.hnh.ru/file/0001/0001_3942.jpg" TargetMode="External"/><Relationship Id="rId19" Type="http://schemas.openxmlformats.org/officeDocument/2006/relationships/image" Target="../media/image38.jpeg"/><Relationship Id="rId31" Type="http://schemas.openxmlformats.org/officeDocument/2006/relationships/image" Target="../media/image44.jpeg"/><Relationship Id="rId4" Type="http://schemas.openxmlformats.org/officeDocument/2006/relationships/hyperlink" Target="http://www.hnh.ru/file/0001/0001_3938.jpg" TargetMode="External"/><Relationship Id="rId9" Type="http://schemas.openxmlformats.org/officeDocument/2006/relationships/image" Target="../media/image33.jpeg"/><Relationship Id="rId14" Type="http://schemas.openxmlformats.org/officeDocument/2006/relationships/hyperlink" Target="http://www.hnh.ru/file/0001/0001_3943.jpg" TargetMode="External"/><Relationship Id="rId22" Type="http://schemas.openxmlformats.org/officeDocument/2006/relationships/hyperlink" Target="http://www.hnh.ru/file/0001/0001_3947.jpg" TargetMode="External"/><Relationship Id="rId27" Type="http://schemas.openxmlformats.org/officeDocument/2006/relationships/image" Target="../media/image42.jpeg"/><Relationship Id="rId30" Type="http://schemas.openxmlformats.org/officeDocument/2006/relationships/hyperlink" Target="http://www.hnh.ru/file/0001/0001_3951.jpg" TargetMode="External"/><Relationship Id="rId35" Type="http://schemas.openxmlformats.org/officeDocument/2006/relationships/image" Target="../media/image46.jpeg"/><Relationship Id="rId43" Type="http://schemas.openxmlformats.org/officeDocument/2006/relationships/image" Target="../media/image5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nh.ru/file/0001/0001_3961.jpg" TargetMode="External"/><Relationship Id="rId13" Type="http://schemas.openxmlformats.org/officeDocument/2006/relationships/image" Target="../media/image56.jpeg"/><Relationship Id="rId18" Type="http://schemas.openxmlformats.org/officeDocument/2006/relationships/hyperlink" Target="http://www.hnh.ru/file/0001/0001_3966.jpg" TargetMode="External"/><Relationship Id="rId26" Type="http://schemas.openxmlformats.org/officeDocument/2006/relationships/hyperlink" Target="http://www.hnh.ru/file/0001/0001_3970.jpg" TargetMode="External"/><Relationship Id="rId3" Type="http://schemas.openxmlformats.org/officeDocument/2006/relationships/image" Target="../media/image51.jpeg"/><Relationship Id="rId21" Type="http://schemas.openxmlformats.org/officeDocument/2006/relationships/image" Target="../media/image60.jpeg"/><Relationship Id="rId7" Type="http://schemas.openxmlformats.org/officeDocument/2006/relationships/image" Target="../media/image53.jpeg"/><Relationship Id="rId12" Type="http://schemas.openxmlformats.org/officeDocument/2006/relationships/hyperlink" Target="http://www.hnh.ru/file/0001/0001_3963.jpg" TargetMode="External"/><Relationship Id="rId17" Type="http://schemas.openxmlformats.org/officeDocument/2006/relationships/image" Target="../media/image58.jpeg"/><Relationship Id="rId25" Type="http://schemas.openxmlformats.org/officeDocument/2006/relationships/image" Target="../media/image62.jpeg"/><Relationship Id="rId2" Type="http://schemas.openxmlformats.org/officeDocument/2006/relationships/hyperlink" Target="http://www.hnh.ru/file/0001/0001_3958.jpg" TargetMode="External"/><Relationship Id="rId16" Type="http://schemas.openxmlformats.org/officeDocument/2006/relationships/hyperlink" Target="http://www.hnh.ru/file/0001/0001_3965.jpg" TargetMode="External"/><Relationship Id="rId20" Type="http://schemas.openxmlformats.org/officeDocument/2006/relationships/hyperlink" Target="http://www.hnh.ru/file/0001/0001_396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nh.ru/file/0001/0001_3960.jpg" TargetMode="External"/><Relationship Id="rId11" Type="http://schemas.openxmlformats.org/officeDocument/2006/relationships/image" Target="../media/image55.jpeg"/><Relationship Id="rId24" Type="http://schemas.openxmlformats.org/officeDocument/2006/relationships/hyperlink" Target="http://www.hnh.ru/file/0001/0001_3969.jpg" TargetMode="External"/><Relationship Id="rId5" Type="http://schemas.openxmlformats.org/officeDocument/2006/relationships/image" Target="../media/image52.jpeg"/><Relationship Id="rId15" Type="http://schemas.openxmlformats.org/officeDocument/2006/relationships/image" Target="../media/image57.jpeg"/><Relationship Id="rId23" Type="http://schemas.openxmlformats.org/officeDocument/2006/relationships/image" Target="../media/image61.jpeg"/><Relationship Id="rId10" Type="http://schemas.openxmlformats.org/officeDocument/2006/relationships/hyperlink" Target="http://www.hnh.ru/file/0001/0001_3962.jpg" TargetMode="External"/><Relationship Id="rId19" Type="http://schemas.openxmlformats.org/officeDocument/2006/relationships/image" Target="../media/image59.jpeg"/><Relationship Id="rId4" Type="http://schemas.openxmlformats.org/officeDocument/2006/relationships/hyperlink" Target="http://www.hnh.ru/file/0001/0001_3959.jpg" TargetMode="External"/><Relationship Id="rId9" Type="http://schemas.openxmlformats.org/officeDocument/2006/relationships/image" Target="../media/image54.jpeg"/><Relationship Id="rId14" Type="http://schemas.openxmlformats.org/officeDocument/2006/relationships/hyperlink" Target="http://www.hnh.ru/file/0001/0001_3964.jpg" TargetMode="External"/><Relationship Id="rId22" Type="http://schemas.openxmlformats.org/officeDocument/2006/relationships/hyperlink" Target="http://www.hnh.ru/file/0001/0001_3968.jpg" TargetMode="External"/><Relationship Id="rId27" Type="http://schemas.openxmlformats.org/officeDocument/2006/relationships/image" Target="../media/image6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nh.ru/file/0001/0001_3920.jpg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www.hnh.ru/file/0001/0001_3926.jpg" TargetMode="External"/><Relationship Id="rId26" Type="http://schemas.openxmlformats.org/officeDocument/2006/relationships/hyperlink" Target="http://www.hnh.ru/file/0001/0001_3930.jpg" TargetMode="External"/><Relationship Id="rId39" Type="http://schemas.openxmlformats.org/officeDocument/2006/relationships/image" Target="../media/image29.jpeg"/><Relationship Id="rId3" Type="http://schemas.openxmlformats.org/officeDocument/2006/relationships/image" Target="../media/image11.jpeg"/><Relationship Id="rId21" Type="http://schemas.openxmlformats.org/officeDocument/2006/relationships/image" Target="../media/image20.jpeg"/><Relationship Id="rId34" Type="http://schemas.openxmlformats.org/officeDocument/2006/relationships/hyperlink" Target="http://www.hnh.ru/file/0001/0001_3934.jpg" TargetMode="External"/><Relationship Id="rId7" Type="http://schemas.openxmlformats.org/officeDocument/2006/relationships/image" Target="../media/image13.jpeg"/><Relationship Id="rId12" Type="http://schemas.openxmlformats.org/officeDocument/2006/relationships/hyperlink" Target="http://www.hnh.ru/file/0001/0001_3923.jpg" TargetMode="External"/><Relationship Id="rId17" Type="http://schemas.openxmlformats.org/officeDocument/2006/relationships/image" Target="../media/image18.jpeg"/><Relationship Id="rId25" Type="http://schemas.openxmlformats.org/officeDocument/2006/relationships/image" Target="../media/image22.jpeg"/><Relationship Id="rId33" Type="http://schemas.openxmlformats.org/officeDocument/2006/relationships/image" Target="../media/image26.jpeg"/><Relationship Id="rId38" Type="http://schemas.openxmlformats.org/officeDocument/2006/relationships/hyperlink" Target="http://www.hnh.ru/file/0001/0001_3936.jpg" TargetMode="External"/><Relationship Id="rId2" Type="http://schemas.openxmlformats.org/officeDocument/2006/relationships/hyperlink" Target="http://www.hnh.ru/file/0001/0001_3917.jpg" TargetMode="External"/><Relationship Id="rId16" Type="http://schemas.openxmlformats.org/officeDocument/2006/relationships/hyperlink" Target="http://www.hnh.ru/file/0001/0001_3925.jpg" TargetMode="External"/><Relationship Id="rId20" Type="http://schemas.openxmlformats.org/officeDocument/2006/relationships/hyperlink" Target="http://www.hnh.ru/file/0001/0001_3927.jpg" TargetMode="External"/><Relationship Id="rId29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nh.ru/file/0001/0001_3919.jpg" TargetMode="External"/><Relationship Id="rId11" Type="http://schemas.openxmlformats.org/officeDocument/2006/relationships/image" Target="../media/image15.jpeg"/><Relationship Id="rId24" Type="http://schemas.openxmlformats.org/officeDocument/2006/relationships/hyperlink" Target="http://www.hnh.ru/file/0001/0001_3929.jpg" TargetMode="External"/><Relationship Id="rId32" Type="http://schemas.openxmlformats.org/officeDocument/2006/relationships/hyperlink" Target="http://www.hnh.ru/file/0001/0001_3933.jpg" TargetMode="External"/><Relationship Id="rId37" Type="http://schemas.openxmlformats.org/officeDocument/2006/relationships/image" Target="../media/image28.jpeg"/><Relationship Id="rId5" Type="http://schemas.openxmlformats.org/officeDocument/2006/relationships/image" Target="../media/image12.jpeg"/><Relationship Id="rId15" Type="http://schemas.openxmlformats.org/officeDocument/2006/relationships/image" Target="../media/image17.jpeg"/><Relationship Id="rId23" Type="http://schemas.openxmlformats.org/officeDocument/2006/relationships/image" Target="../media/image21.jpeg"/><Relationship Id="rId28" Type="http://schemas.openxmlformats.org/officeDocument/2006/relationships/hyperlink" Target="http://www.hnh.ru/file/0001/0001_3931.jpg" TargetMode="External"/><Relationship Id="rId36" Type="http://schemas.openxmlformats.org/officeDocument/2006/relationships/hyperlink" Target="http://www.hnh.ru/file/0001/0001_3935.jpg" TargetMode="External"/><Relationship Id="rId10" Type="http://schemas.openxmlformats.org/officeDocument/2006/relationships/hyperlink" Target="http://www.hnh.ru/file/0001/0001_3921.jpg" TargetMode="External"/><Relationship Id="rId19" Type="http://schemas.openxmlformats.org/officeDocument/2006/relationships/image" Target="../media/image19.jpeg"/><Relationship Id="rId31" Type="http://schemas.openxmlformats.org/officeDocument/2006/relationships/image" Target="../media/image25.jpeg"/><Relationship Id="rId4" Type="http://schemas.openxmlformats.org/officeDocument/2006/relationships/hyperlink" Target="http://www.hnh.ru/file/0001/0001_3918.jpg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://www.hnh.ru/file/0001/0001_3924.jpg" TargetMode="External"/><Relationship Id="rId22" Type="http://schemas.openxmlformats.org/officeDocument/2006/relationships/hyperlink" Target="http://www.hnh.ru/file/0001/0001_3928.jpg" TargetMode="External"/><Relationship Id="rId27" Type="http://schemas.openxmlformats.org/officeDocument/2006/relationships/image" Target="../media/image23.jpeg"/><Relationship Id="rId30" Type="http://schemas.openxmlformats.org/officeDocument/2006/relationships/hyperlink" Target="http://www.hnh.ru/file/0001/0001_3932.jpg" TargetMode="External"/><Relationship Id="rId35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пособы пришивания пуговиц с 4-мя отверстия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1537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hnh.ru/file/0001/150/0001_3937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1428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hnh.ru/file/0001/150/0001_3938.jp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500042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hnh.ru/file/0001/150/0001_3939.jpg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571480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hnh.ru/file/0001/150/0001_3940.jpg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36" y="500042"/>
            <a:ext cx="1428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hnh.ru/file/0001/150/0001_3942.jpg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43900" y="214290"/>
            <a:ext cx="742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hnh.ru/file/0001/150/0001_3941.jpg">
            <a:hlinkClick r:id="rId12" tgtFrame="_blank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58" y="2071678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hnh.ru/file/0001/150/0001_3943.jpg">
            <a:hlinkClick r:id="rId14" tgtFrame="_blank"/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357422" y="1857364"/>
            <a:ext cx="1304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hnh.ru/file/0001/150/0001_3944.jpg">
            <a:hlinkClick r:id="rId16" tgtFrame="_blank"/>
          </p:cNvPr>
          <p:cNvPicPr/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286248" y="1857364"/>
            <a:ext cx="1190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hnh.ru/file/0001/150/0001_3945.jpg">
            <a:hlinkClick r:id="rId18" tgtFrame="_blank"/>
          </p:cNvPr>
          <p:cNvPicPr/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715008" y="2000240"/>
            <a:ext cx="14287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hnh.ru/file/0001/150/0001_3946.jpg">
            <a:hlinkClick r:id="rId20" tgtFrame="_blank"/>
          </p:cNvPr>
          <p:cNvPicPr/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429520" y="2071678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www.hnh.ru/file/0001/150/0001_3947.jpg">
            <a:hlinkClick r:id="rId22" tgtFrame="_blank"/>
          </p:cNvPr>
          <p:cNvPicPr/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57158" y="3571876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hnh.ru/file/0001/150/0001_3948.jpg">
            <a:hlinkClick r:id="rId24" tgtFrame="_blank"/>
          </p:cNvPr>
          <p:cNvPicPr/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285720" y="5000636"/>
            <a:ext cx="1400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www.hnh.ru/file/0001/150/0001_3949.jpg">
            <a:hlinkClick r:id="rId26" tgtFrame="_blank"/>
          </p:cNvPr>
          <p:cNvPicPr/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2214546" y="3500438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www.hnh.ru/file/0001/150/0001_3950.jpg">
            <a:hlinkClick r:id="rId28" tgtFrame="_blank"/>
          </p:cNvPr>
          <p:cNvPicPr/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2143108" y="5000636"/>
            <a:ext cx="828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www.hnh.ru/file/0001/150/0001_3951.jpg">
            <a:hlinkClick r:id="rId30" tgtFrame="_blank"/>
          </p:cNvPr>
          <p:cNvPicPr/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3286116" y="5000636"/>
            <a:ext cx="981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www.hnh.ru/file/0001/150/0001_3952.jpg">
            <a:hlinkClick r:id="rId32" tgtFrame="_blank"/>
          </p:cNvPr>
          <p:cNvPicPr/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4500562" y="5000636"/>
            <a:ext cx="704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www.hnh.ru/file/0001/150/0001_3953.jpg">
            <a:hlinkClick r:id="rId34" tgtFrame="_blank"/>
          </p:cNvPr>
          <p:cNvPicPr/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4214810" y="3429000"/>
            <a:ext cx="1247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www.hnh.ru/file/0001/150/0001_3954.jpg">
            <a:hlinkClick r:id="rId36" tgtFrame="_blank"/>
          </p:cNvPr>
          <p:cNvPicPr/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5715008" y="3429000"/>
            <a:ext cx="1428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www.hnh.ru/file/0001/150/0001_3955.jpg">
            <a:hlinkClick r:id="rId38" tgtFrame="_blank"/>
          </p:cNvPr>
          <p:cNvPicPr/>
          <p:nvPr/>
        </p:nvPicPr>
        <p:blipFill>
          <a:blip r:embed="rId39"/>
          <a:srcRect/>
          <a:stretch>
            <a:fillRect/>
          </a:stretch>
        </p:blipFill>
        <p:spPr bwMode="auto">
          <a:xfrm>
            <a:off x="7429520" y="3643314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www.hnh.ru/file/0001/150/0001_3956.jpg">
            <a:hlinkClick r:id="rId40" tgtFrame="_blank"/>
          </p:cNvPr>
          <p:cNvPicPr/>
          <p:nvPr/>
        </p:nvPicPr>
        <p:blipFill>
          <a:blip r:embed="rId41"/>
          <a:srcRect/>
          <a:stretch>
            <a:fillRect/>
          </a:stretch>
        </p:blipFill>
        <p:spPr bwMode="auto">
          <a:xfrm>
            <a:off x="5500694" y="5214950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www.hnh.ru/file/0001/150/0001_3957.jpg">
            <a:hlinkClick r:id="rId42" tgtFrame="_blank"/>
          </p:cNvPr>
          <p:cNvPicPr/>
          <p:nvPr/>
        </p:nvPicPr>
        <p:blipFill>
          <a:blip r:embed="rId43"/>
          <a:srcRect/>
          <a:stretch>
            <a:fillRect/>
          </a:stretch>
        </p:blipFill>
        <p:spPr bwMode="auto">
          <a:xfrm>
            <a:off x="7358082" y="5214950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hnh.ru/file/0001/150/0001_3958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hnh.ru/file/0001/150/0001_3959.jp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428604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hnh.ru/file/0001/150/0001_3960.jpg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428604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hnh.ru/file/0001/150/0001_3961.jpg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43570" y="428604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hnh.ru/file/0001/150/0001_3962.jpg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29520" y="428604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hnh.ru/file/0001/150/0001_3963.jpg">
            <a:hlinkClick r:id="rId12" tgtFrame="_blank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58" y="1857364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hnh.ru/file/0001/150/0001_3964.jpg">
            <a:hlinkClick r:id="rId14" tgtFrame="_blank"/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143108" y="1857364"/>
            <a:ext cx="14287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hnh.ru/file/0001/150/0001_3965.jpg">
            <a:hlinkClick r:id="rId16" tgtFrame="_blank"/>
          </p:cNvPr>
          <p:cNvPicPr/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929058" y="1928802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hnh.ru/file/0001/150/0001_3966.jpg">
            <a:hlinkClick r:id="rId18" tgtFrame="_blank"/>
          </p:cNvPr>
          <p:cNvPicPr/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643570" y="1928802"/>
            <a:ext cx="14287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hnh.ru/file/0001/150/0001_3967.jpg">
            <a:hlinkClick r:id="rId20" tgtFrame="_blank"/>
          </p:cNvPr>
          <p:cNvPicPr/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429520" y="1928802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www.hnh.ru/file/0001/150/0001_3968.jpg">
            <a:hlinkClick r:id="rId22" tgtFrame="_blank"/>
          </p:cNvPr>
          <p:cNvPicPr/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428596" y="4429132"/>
            <a:ext cx="242889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hnh.ru/file/0001/150/0001_3969.jpg">
            <a:hlinkClick r:id="rId24" tgtFrame="_blank"/>
          </p:cNvPr>
          <p:cNvPicPr/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3857620" y="4500570"/>
            <a:ext cx="2214578" cy="156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www.hnh.ru/file/0001/150/0001_3970.jpg">
            <a:hlinkClick r:id="rId26" tgtFrame="_blank"/>
          </p:cNvPr>
          <p:cNvPicPr/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6929454" y="4500570"/>
            <a:ext cx="1785950" cy="156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пособы пришивания пуговиц с 4-мя отверстия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7"/>
            <a:ext cx="7929617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пособы пришивания пуговиц с 4-мя отверстия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92961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пособы пришивания пуговиц с 4-мя отверстия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7"/>
            <a:ext cx="7786741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жья коровка из пуговиц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792961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hnh.ru/file/0002/0002_158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89"/>
            <a:ext cx="8143932" cy="635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hnh.ru/file/0002/0002_158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17"/>
            <a:ext cx="8143932" cy="635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нно ВИНОГРАД из пуговиц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819900" cy="207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Панно ВИНОГРАД из пуговиц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85992"/>
            <a:ext cx="878687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нно ЦЫПЛЕНОК из пуговиц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6337" y="0"/>
            <a:ext cx="6791325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Панно ЦЫПЛЕНОК из пуговиц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428868"/>
            <a:ext cx="850112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hnh.ru/file/0001/150/0001_3917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hnh.ru/file/0001/150/0001_3918.jp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285728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hnh.ru/file/0001/150/0001_3919.jpg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285728"/>
            <a:ext cx="14287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hnh.ru/file/0001/150/0001_3920.jpg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14942" y="285728"/>
            <a:ext cx="14287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hnh.ru/file/0001/150/0001_3921.jpg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58016" y="285728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hnh.ru/file/0001/150/0001_3923.jpg">
            <a:hlinkClick r:id="rId12" tgtFrame="_blank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5720" y="192880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hnh.ru/file/0001/150/0001_3924.jpg">
            <a:hlinkClick r:id="rId14" tgtFrame="_blank"/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071670" y="1857364"/>
            <a:ext cx="1038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hnh.ru/file/0001/150/0001_3925.jpg">
            <a:hlinkClick r:id="rId16" tgtFrame="_blank"/>
          </p:cNvPr>
          <p:cNvPicPr/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500430" y="2143116"/>
            <a:ext cx="1428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hnh.ru/file/0001/150/0001_3926.jpg">
            <a:hlinkClick r:id="rId18" tgtFrame="_blank"/>
          </p:cNvPr>
          <p:cNvPicPr/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214942" y="1928802"/>
            <a:ext cx="14287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hnh.ru/file/0001/150/0001_3927.jpg">
            <a:hlinkClick r:id="rId20" tgtFrame="_blank"/>
          </p:cNvPr>
          <p:cNvPicPr/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000892" y="1928802"/>
            <a:ext cx="1428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www.hnh.ru/file/0001/150/0001_3928.jpg">
            <a:hlinkClick r:id="rId22" tgtFrame="_blank"/>
          </p:cNvPr>
          <p:cNvPicPr/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57158" y="3643314"/>
            <a:ext cx="1428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hnh.ru/file/0001/150/0001_3929.jpg">
            <a:hlinkClick r:id="rId24" tgtFrame="_blank"/>
          </p:cNvPr>
          <p:cNvPicPr/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2285984" y="3643314"/>
            <a:ext cx="142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www.hnh.ru/file/0001/150/0001_3930.jpg">
            <a:hlinkClick r:id="rId26" tgtFrame="_blank"/>
          </p:cNvPr>
          <p:cNvPicPr/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428596" y="5572140"/>
            <a:ext cx="14287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www.hnh.ru/file/0001/150/0001_3931.jpg">
            <a:hlinkClick r:id="rId28" tgtFrame="_blank"/>
          </p:cNvPr>
          <p:cNvPicPr/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4143372" y="3571876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www.hnh.ru/file/0001/150/0001_3932.jpg">
            <a:hlinkClick r:id="rId30" tgtFrame="_blank"/>
          </p:cNvPr>
          <p:cNvPicPr/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5929322" y="3571876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www.hnh.ru/file/0001/150/0001_3933.jpg">
            <a:hlinkClick r:id="rId32" tgtFrame="_blank"/>
          </p:cNvPr>
          <p:cNvPicPr/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7500958" y="3571876"/>
            <a:ext cx="1428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www.hnh.ru/file/0001/150/0001_3934.jpg">
            <a:hlinkClick r:id="rId34" tgtFrame="_blank"/>
          </p:cNvPr>
          <p:cNvPicPr/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7429520" y="5000636"/>
            <a:ext cx="1362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www.hnh.ru/file/0001/150/0001_3935.jpg">
            <a:hlinkClick r:id="rId36" tgtFrame="_blank"/>
          </p:cNvPr>
          <p:cNvPicPr/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2428860" y="5357826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www.hnh.ru/file/0001/150/0001_3936.jpg">
            <a:hlinkClick r:id="rId38" tgtFrame="_blank"/>
          </p:cNvPr>
          <p:cNvPicPr/>
          <p:nvPr/>
        </p:nvPicPr>
        <p:blipFill>
          <a:blip r:embed="rId39"/>
          <a:srcRect/>
          <a:stretch>
            <a:fillRect/>
          </a:stretch>
        </p:blipFill>
        <p:spPr bwMode="auto">
          <a:xfrm>
            <a:off x="4929190" y="5143512"/>
            <a:ext cx="14287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1234</dc:creator>
  <cp:lastModifiedBy>1234</cp:lastModifiedBy>
  <cp:revision>2</cp:revision>
  <dcterms:created xsi:type="dcterms:W3CDTF">2012-01-17T19:54:22Z</dcterms:created>
  <dcterms:modified xsi:type="dcterms:W3CDTF">2012-01-17T20:23:07Z</dcterms:modified>
</cp:coreProperties>
</file>