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2" r:id="rId2"/>
  </p:sldMasterIdLst>
  <p:sldIdLst>
    <p:sldId id="302" r:id="rId3"/>
    <p:sldId id="284" r:id="rId4"/>
    <p:sldId id="287" r:id="rId5"/>
    <p:sldId id="274" r:id="rId6"/>
    <p:sldId id="258" r:id="rId7"/>
    <p:sldId id="272" r:id="rId8"/>
    <p:sldId id="261" r:id="rId9"/>
    <p:sldId id="270" r:id="rId10"/>
    <p:sldId id="288" r:id="rId11"/>
    <p:sldId id="262" r:id="rId12"/>
    <p:sldId id="260" r:id="rId13"/>
    <p:sldId id="263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5" autoAdjust="0"/>
  </p:normalViewPr>
  <p:slideViewPr>
    <p:cSldViewPr>
      <p:cViewPr>
        <p:scale>
          <a:sx n="100" d="100"/>
          <a:sy n="100" d="100"/>
        </p:scale>
        <p:origin x="-7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6A6325-01B2-4026-8C11-4B9B912019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3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D6B8-6E9B-46DF-A1EF-46D6797ABF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6750-51DC-4C76-B706-98088594FD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A4FB-695E-45D7-8576-4B12810C17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E0F5-074E-4DA5-AA32-EF22391029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243D-B1AD-4AF4-86BA-2D1EA1887E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7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6A6325-01B2-4026-8C11-4B9B912019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F1B0-A286-4631-9CF7-2DD846E63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C9FC-8BAC-4939-B340-C1A6C33DFA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9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A72B-3F6D-40A5-A227-524546DE83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8381-D179-4C22-AEF0-B04A389CA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F1B0-A286-4631-9CF7-2DD846E63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01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8056-C501-40AA-BE73-B9DDFDBE4B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3E24-7EED-4836-AA85-87EADE4A1A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FBD2-724A-494D-8AAC-3F7BD2BA73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F89E-4A85-489A-A1EC-D8035E728E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0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D6B8-6E9B-46DF-A1EF-46D6797ABF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4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6750-51DC-4C76-B706-98088594FD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28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A4FB-695E-45D7-8576-4B12810C17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69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E0F5-074E-4DA5-AA32-EF22391029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30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243D-B1AD-4AF4-86BA-2D1EA1887E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C9FC-8BAC-4939-B340-C1A6C33DFA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A72B-3F6D-40A5-A227-524546DE83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8381-D179-4C22-AEF0-B04A389CA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8056-C501-40AA-BE73-B9DDFDBE4B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3E24-7EED-4836-AA85-87EADE4A1A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FBD2-724A-494D-8AAC-3F7BD2BA73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1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F89E-4A85-489A-A1EC-D8035E728E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3994A-252D-474E-A249-67569F7D09F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37809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3994A-252D-474E-A249-67569F7D09F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5183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dn2.abeltasman.ru/sites/default/files/avstralija/nature/12.jpg" TargetMode="External"/><Relationship Id="rId13" Type="http://schemas.openxmlformats.org/officeDocument/2006/relationships/hyperlink" Target="http://cdn2.abeltasman.ru/sites/default/files/avstralija/nature/25.jpg" TargetMode="External"/><Relationship Id="rId18" Type="http://schemas.openxmlformats.org/officeDocument/2006/relationships/hyperlink" Target="http://elementy.ru/images/news/living_fossil_fig3_1072.jpg" TargetMode="External"/><Relationship Id="rId3" Type="http://schemas.openxmlformats.org/officeDocument/2006/relationships/hyperlink" Target="http://www.icsm.gov.au/mapping/images/globe_australia.gif" TargetMode="External"/><Relationship Id="rId21" Type="http://schemas.openxmlformats.org/officeDocument/2006/relationships/hyperlink" Target="http://cdn2.abeltasman.ru/sites/default/files/avstralija/nature/6.jpg" TargetMode="External"/><Relationship Id="rId7" Type="http://schemas.openxmlformats.org/officeDocument/2006/relationships/hyperlink" Target="http://cdn2.abeltasman.ru/sites/default/files/avstralija/nature/9.jpg" TargetMode="External"/><Relationship Id="rId12" Type="http://schemas.openxmlformats.org/officeDocument/2006/relationships/hyperlink" Target="http://img-fotki.yandex.ru/get/5008/s-vailjewa.7/0_61dc7_2a3f4d1f_XL" TargetMode="External"/><Relationship Id="rId17" Type="http://schemas.openxmlformats.org/officeDocument/2006/relationships/hyperlink" Target="http://cdn2.abeltasman.ru/sites/default/files/avstralija/nature/3.jpg" TargetMode="External"/><Relationship Id="rId2" Type="http://schemas.openxmlformats.org/officeDocument/2006/relationships/hyperlink" Target="http://www.krugosvet.ru/images/1003999_lm_astrl.gif" TargetMode="External"/><Relationship Id="rId16" Type="http://schemas.openxmlformats.org/officeDocument/2006/relationships/hyperlink" Target="http://900igr.net/datai/geografija/Savanny-i-redkolesja/0006-008-Rastitelnyj-mir.png" TargetMode="External"/><Relationship Id="rId20" Type="http://schemas.openxmlformats.org/officeDocument/2006/relationships/hyperlink" Target="http://www.petrograd.biz/maps/australi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2.abeltasman.ru/sites/default/files/avstralija/nature/8.jpg" TargetMode="External"/><Relationship Id="rId11" Type="http://schemas.openxmlformats.org/officeDocument/2006/relationships/hyperlink" Target="http://img-fotki.yandex.ru/get/5402/ant-federyaeva.115/0_4915f_212fe833_L.jpg" TargetMode="External"/><Relationship Id="rId5" Type="http://schemas.openxmlformats.org/officeDocument/2006/relationships/hyperlink" Target="http://img01.chitalnya.ru/upload/472/572851997334510080.jpg" TargetMode="External"/><Relationship Id="rId15" Type="http://schemas.openxmlformats.org/officeDocument/2006/relationships/hyperlink" Target="http://www.youtube.com/watch?v=Ogds8WSIci4" TargetMode="External"/><Relationship Id="rId10" Type="http://schemas.openxmlformats.org/officeDocument/2006/relationships/hyperlink" Target="http://egypt.meridian-tur.ru/uploads/pic/egypt_0028o.jpg" TargetMode="External"/><Relationship Id="rId19" Type="http://schemas.openxmlformats.org/officeDocument/2006/relationships/hyperlink" Target="http://webmandry.com/images/stories/2012/10/avstr_priroda/priroda_australia-5.jpg" TargetMode="External"/><Relationship Id="rId4" Type="http://schemas.openxmlformats.org/officeDocument/2006/relationships/hyperlink" Target="http://cdn2.abeltasman.ru/sites/default/files/avstralija/nature/10.jpg" TargetMode="External"/><Relationship Id="rId9" Type="http://schemas.openxmlformats.org/officeDocument/2006/relationships/hyperlink" Target="http://cdn2.abeltasman.ru/sites/default/files/avstralija/nature/11.jpg" TargetMode="External"/><Relationship Id="rId14" Type="http://schemas.openxmlformats.org/officeDocument/2006/relationships/hyperlink" Target="http://cdn2.abeltasman.ru/sites/default/files/avstralija/nature/26.jpg" TargetMode="External"/><Relationship Id="rId22" Type="http://schemas.openxmlformats.org/officeDocument/2006/relationships/hyperlink" Target="http://cdn2.abeltasman.ru/sites/default/files/avstralija/nature/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ages.yandex.ru/yandsearch?source=wiz&amp;text=%D0%BC%D0%B0%D1%82%D0%B5%D1%80%D0%B8%D0%BA%20%D0%B0%D0%B2%D1%81%D1%82%D1%80%D0%B0%D0%BB%D0%B8%D1%8F%20%D0%BA%D0%B0%D1%80%D1%82%D0%B8%D0%BD%D0%BA%D0%B8&amp;noreask=1&amp;pos=22&amp;rpt=simage&amp;lr=63&amp;uinfo=sw-1663-sh-885-fw-1438-fh-598-pd-1&amp;img_url=http://dic.academic.ru/pictures/enc_colier/lm_astrl.jpg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Поиски неведомой земли.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Растительный и животный мир Австралии.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71600" y="188640"/>
            <a:ext cx="6781800" cy="1752600"/>
          </a:xfrm>
        </p:spPr>
        <p:txBody>
          <a:bodyPr/>
          <a:lstStyle/>
          <a:p>
            <a:pPr algn="ctr"/>
            <a:r>
              <a:rPr lang="ru-RU" sz="2800" dirty="0" smtClean="0"/>
              <a:t>Урок окружающего мира в 4 классе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317182"/>
            <a:ext cx="3354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Вольская</a:t>
            </a:r>
            <a:r>
              <a:rPr lang="ru-RU" dirty="0" smtClean="0"/>
              <a:t> Ольга Анатольевна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№18 г. Иркутска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3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248472" cy="566738"/>
          </a:xfrm>
        </p:spPr>
        <p:txBody>
          <a:bodyPr/>
          <a:lstStyle/>
          <a:p>
            <a:pPr algn="ctr"/>
            <a:r>
              <a:rPr lang="ru-RU" sz="3200" dirty="0" smtClean="0"/>
              <a:t>Кенгуровая лапа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"/>
          <a:stretch/>
        </p:blipFill>
        <p:spPr bwMode="auto">
          <a:xfrm>
            <a:off x="2915817" y="1381125"/>
            <a:ext cx="295232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2880320" cy="566738"/>
          </a:xfrm>
        </p:spPr>
        <p:txBody>
          <a:bodyPr/>
          <a:lstStyle/>
          <a:p>
            <a:r>
              <a:rPr lang="ru-RU" sz="3200" dirty="0" err="1" smtClean="0"/>
              <a:t>Казуарина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C:\Users\Ольга\Desktop\дер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699566"/>
            <a:ext cx="3456384" cy="56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589" y="3717032"/>
            <a:ext cx="1728192" cy="566738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dirty="0" err="1" smtClean="0"/>
              <a:t>Кинго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2850" y="514349"/>
            <a:ext cx="3743325" cy="5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6696743" cy="432048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Источники ресурсов: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44644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Австралия, материк -   </a:t>
            </a:r>
            <a:r>
              <a:rPr lang="en-US" sz="5600" dirty="0">
                <a:hlinkClick r:id="rId2"/>
              </a:rPr>
              <a:t>http://</a:t>
            </a:r>
            <a:r>
              <a:rPr lang="en-US" sz="5600" dirty="0" smtClean="0">
                <a:hlinkClick r:id="rId2"/>
              </a:rPr>
              <a:t>www.krugosvet.ru/images/1003999_lm_astrl.gif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Австралия - </a:t>
            </a:r>
            <a:r>
              <a:rPr lang="en-US" sz="5600" dirty="0">
                <a:hlinkClick r:id="rId3"/>
              </a:rPr>
              <a:t>http://</a:t>
            </a:r>
            <a:r>
              <a:rPr lang="en-US" sz="5600" dirty="0" smtClean="0">
                <a:hlinkClick r:id="rId3"/>
              </a:rPr>
              <a:t>www.icsm.gov.au/mapping/images/globe_australia.gif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Акации - </a:t>
            </a:r>
            <a:r>
              <a:rPr lang="en-US" sz="5600" dirty="0">
                <a:hlinkClick r:id="rId4"/>
              </a:rPr>
              <a:t>http://cdn2.abeltasman.ru/sites/default/files/avstralija/nature/10.jpg</a:t>
            </a:r>
            <a:r>
              <a:rPr lang="ru-RU" sz="5600" dirty="0"/>
              <a:t>, </a:t>
            </a:r>
            <a:r>
              <a:rPr lang="en-US" sz="5600" dirty="0">
                <a:hlinkClick r:id="rId5"/>
              </a:rPr>
              <a:t>http://</a:t>
            </a:r>
            <a:r>
              <a:rPr lang="en-US" sz="5600" dirty="0" smtClean="0">
                <a:hlinkClick r:id="rId5"/>
              </a:rPr>
              <a:t>img01.chitalnya.ru/upload/472/572851997334510080.jpg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Бутылочное дерево - </a:t>
            </a:r>
            <a:r>
              <a:rPr lang="en-US" sz="5600" dirty="0">
                <a:hlinkClick r:id="rId6"/>
              </a:rPr>
              <a:t>http://</a:t>
            </a:r>
            <a:r>
              <a:rPr lang="en-US" sz="5600" dirty="0" smtClean="0">
                <a:hlinkClick r:id="rId6"/>
              </a:rPr>
              <a:t>cdn2.abeltasman.ru/sites/default/files/avstralija/nature/8.jpg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err="1" smtClean="0"/>
              <a:t>Казуарина</a:t>
            </a:r>
            <a:r>
              <a:rPr lang="ru-RU" sz="5600" dirty="0" smtClean="0"/>
              <a:t> - </a:t>
            </a:r>
            <a:r>
              <a:rPr lang="en-US" sz="5600" dirty="0">
                <a:hlinkClick r:id="rId7"/>
              </a:rPr>
              <a:t>http://cdn2.abeltasman.ru/sites/default/files/avstralija/nature/9.jpg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err="1" smtClean="0"/>
              <a:t>Каустис</a:t>
            </a:r>
            <a:r>
              <a:rPr lang="ru-RU" sz="5600" dirty="0" smtClean="0"/>
              <a:t> - </a:t>
            </a:r>
            <a:r>
              <a:rPr lang="en-US" sz="5600" dirty="0">
                <a:hlinkClick r:id="rId8"/>
              </a:rPr>
              <a:t>http://</a:t>
            </a:r>
            <a:r>
              <a:rPr lang="en-US" sz="5600" dirty="0" smtClean="0">
                <a:hlinkClick r:id="rId8"/>
              </a:rPr>
              <a:t>cdn2.abeltasman.ru/sites/default/files/avstralija/nature/12.jpg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Кенгуровая лапа -</a:t>
            </a:r>
            <a:r>
              <a:rPr lang="en-US" sz="5600" dirty="0">
                <a:hlinkClick r:id="rId9"/>
              </a:rPr>
              <a:t> http://</a:t>
            </a:r>
            <a:r>
              <a:rPr lang="en-US" sz="5600" dirty="0" smtClean="0">
                <a:hlinkClick r:id="rId9"/>
              </a:rPr>
              <a:t>cdn2.abeltasman.ru/sites/default/files/avstralija/nature/11.jpg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Мангровое дерево - </a:t>
            </a:r>
            <a:r>
              <a:rPr lang="en-US" sz="5600" dirty="0">
                <a:hlinkClick r:id="rId10"/>
              </a:rPr>
              <a:t>http://</a:t>
            </a:r>
            <a:r>
              <a:rPr lang="en-US" sz="5600" dirty="0" smtClean="0">
                <a:hlinkClick r:id="rId10"/>
              </a:rPr>
              <a:t>egypt.meridian-tur.ru/uploads/pic/egypt_0028o.jpg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Пальмы - </a:t>
            </a:r>
            <a:r>
              <a:rPr lang="en-US" sz="5600" dirty="0">
                <a:hlinkClick r:id="rId11"/>
              </a:rPr>
              <a:t>http://img-fotki.yandex.ru/get/5402/ant-federyaeva.115/0_4915f_212fe833_L.jpg</a:t>
            </a:r>
            <a:r>
              <a:rPr lang="ru-RU" sz="5600" dirty="0"/>
              <a:t>, </a:t>
            </a:r>
            <a:r>
              <a:rPr lang="en-US" sz="5600" dirty="0">
                <a:hlinkClick r:id="rId12"/>
              </a:rPr>
              <a:t>http://</a:t>
            </a:r>
            <a:r>
              <a:rPr lang="en-US" sz="5600" dirty="0" smtClean="0">
                <a:hlinkClick r:id="rId12"/>
              </a:rPr>
              <a:t>img-fotki.yandex.ru/get/5008/s-vailjewa.7/0_61dc7_2a3f4d1f_XL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 </a:t>
            </a:r>
            <a:r>
              <a:rPr lang="en-US" sz="5600" dirty="0" smtClean="0">
                <a:hlinkClick r:id="rId13"/>
              </a:rPr>
              <a:t>http</a:t>
            </a:r>
            <a:r>
              <a:rPr lang="en-US" sz="5600" dirty="0">
                <a:hlinkClick r:id="rId13"/>
              </a:rPr>
              <a:t>://cdn2.abeltasman.ru/sites/default/files/avstralija/nature/25.jpg</a:t>
            </a:r>
            <a:r>
              <a:rPr lang="ru-RU" sz="5600" dirty="0"/>
              <a:t>, </a:t>
            </a:r>
            <a:r>
              <a:rPr lang="en-US" sz="5600" dirty="0">
                <a:hlinkClick r:id="rId14"/>
              </a:rPr>
              <a:t>http://</a:t>
            </a:r>
            <a:r>
              <a:rPr lang="en-US" sz="5600" dirty="0" smtClean="0">
                <a:hlinkClick r:id="rId14"/>
              </a:rPr>
              <a:t>cdn2.abeltasman.ru/sites/default/files/avstralija/nature/26.jpg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Путешествие по Австралии - </a:t>
            </a:r>
            <a:r>
              <a:rPr lang="en-US" sz="5600" dirty="0">
                <a:hlinkClick r:id="rId15"/>
              </a:rPr>
              <a:t>http://www.youtube.com/watch?v=Ogds8WSIci4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Растительный мир Австралии - </a:t>
            </a:r>
            <a:r>
              <a:rPr lang="en-US" sz="5600" dirty="0">
                <a:hlinkClick r:id="rId16"/>
              </a:rPr>
              <a:t>http://</a:t>
            </a:r>
            <a:r>
              <a:rPr lang="en-US" sz="5600" dirty="0" smtClean="0">
                <a:hlinkClick r:id="rId16"/>
              </a:rPr>
              <a:t>900igr.net/datai/geografija/Savanny-i-redkolesja/0006-008-Rastitelnyj-mir.png</a:t>
            </a: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600" dirty="0" smtClean="0"/>
              <a:t>Растения Австралии -  </a:t>
            </a:r>
            <a:r>
              <a:rPr lang="en-US" sz="5600" dirty="0">
                <a:hlinkClick r:id="rId17"/>
              </a:rPr>
              <a:t>http://</a:t>
            </a:r>
            <a:r>
              <a:rPr lang="en-US" sz="5600" dirty="0" smtClean="0">
                <a:hlinkClick r:id="rId17"/>
              </a:rPr>
              <a:t>cdn2.abeltasman.ru/sites/default/files/avstralija/nature/3.jpg</a:t>
            </a:r>
            <a:r>
              <a:rPr lang="ru-RU" sz="56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Саговник -</a:t>
            </a:r>
            <a:r>
              <a:rPr lang="ru-RU" sz="5600" dirty="0"/>
              <a:t> </a:t>
            </a:r>
            <a:r>
              <a:rPr lang="ru-RU" sz="5600" dirty="0" smtClean="0"/>
              <a:t> </a:t>
            </a:r>
            <a:r>
              <a:rPr lang="en-US" sz="5600" dirty="0">
                <a:hlinkClick r:id="rId18"/>
              </a:rPr>
              <a:t>http://</a:t>
            </a:r>
            <a:r>
              <a:rPr lang="en-US" sz="5600" dirty="0" smtClean="0">
                <a:hlinkClick r:id="rId18"/>
              </a:rPr>
              <a:t>elementy.ru/images/news/living_fossil_fig3_1072.jpg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Тропические леса Австралии - </a:t>
            </a:r>
            <a:r>
              <a:rPr lang="en-US" sz="5600" dirty="0">
                <a:solidFill>
                  <a:prstClr val="black"/>
                </a:solidFill>
                <a:hlinkClick r:id="rId19"/>
              </a:rPr>
              <a:t>http://webmandry.com/images/stories/2012/10/avstr_priroda/priroda_australia-5.jpg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Физическая карта Австралии - </a:t>
            </a:r>
            <a:r>
              <a:rPr lang="en-US" sz="5600" dirty="0">
                <a:hlinkClick r:id="rId20"/>
              </a:rPr>
              <a:t>http://www.petrograd.biz/maps/australia.gif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Эвкалипт -</a:t>
            </a:r>
            <a:r>
              <a:rPr lang="en-US" sz="5600" dirty="0">
                <a:hlinkClick r:id="rId21"/>
              </a:rPr>
              <a:t> http://</a:t>
            </a:r>
            <a:r>
              <a:rPr lang="en-US" sz="5600" dirty="0" smtClean="0">
                <a:hlinkClick r:id="rId21"/>
              </a:rPr>
              <a:t>cdn2.abeltasman.ru/sites/default/files/avstralija/nature/6.jpg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Эвкалиптовая роща - </a:t>
            </a:r>
            <a:r>
              <a:rPr lang="en-US" sz="5600" dirty="0">
                <a:hlinkClick r:id="rId22"/>
              </a:rPr>
              <a:t>http://</a:t>
            </a:r>
            <a:r>
              <a:rPr lang="en-US" sz="5600" dirty="0" smtClean="0">
                <a:hlinkClick r:id="rId22"/>
              </a:rPr>
              <a:t>cdn2.abeltasman.ru/sites/default/files/avstralija/nature/7.jpg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endParaRPr lang="ru-RU" sz="5600" dirty="0"/>
          </a:p>
          <a:p>
            <a:endParaRPr lang="ru-RU" sz="3800" dirty="0" smtClean="0"/>
          </a:p>
          <a:p>
            <a:endParaRPr lang="en-US" sz="3800" dirty="0"/>
          </a:p>
          <a:p>
            <a:endParaRPr lang="ru-RU" sz="38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13" y="23153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9013" y="23153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4713" y="23047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7513" y="322637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27513" y="23153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8883" y="2302833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1244" y="410630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04044" y="2315362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1244" y="2315362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6213" y="505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6213" y="5077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6213" y="9649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06213" y="14050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6213" y="18581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91813" y="45816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91813" y="414046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1813" y="36869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91813" y="32297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91813" y="59399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91813" y="27725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91813" y="54827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91813" y="50255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91813" y="63971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93786" y="55147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26155" y="233560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20237" y="14221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99702" y="2315362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91813" y="6400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98205" y="59399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99702" y="54827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91813" y="502554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99702" y="458781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91813" y="41441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91813" y="36869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99702" y="32297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91813" y="27725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926155" y="185643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918268" y="9649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906213" y="5077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900513" y="505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449013" y="45816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443313" y="41483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906213" y="27767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443313" y="36783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461068" y="32211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449013" y="27639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900513" y="36783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06213" y="32297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931084" y="27767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18268" y="32211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918268" y="36911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892350" y="2326282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55378" y="4792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751429" y="9364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282961" y="548447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288140" y="505486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4713" y="45816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284713" y="41355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284713" y="365784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284713" y="320908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284713" y="27639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288140" y="185643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88140" y="320064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288140" y="27619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288140" y="18532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288140" y="365784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284713" y="410426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282961" y="501866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288140" y="456146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751429" y="13950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751429" y="18522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755378" y="23233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740161" y="363593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740161" y="32191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741913" y="27639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446262" y="2335601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357200" y="36783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661244" y="456687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357200" y="32119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767237" y="14089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3757349" y="9378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57349" y="4792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757349" y="1114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661244" y="365587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661244" y="277381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661244" y="32119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757349" y="1114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767237" y="18661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745340" y="366628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3733673" y="322116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733673" y="27619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765782" y="2323304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468955" y="367635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443313" y="322130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1455405" y="27725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468955" y="456350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1468955" y="41580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357713" y="276589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4661470" y="4615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661470" y="41580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61470" y="37008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</a:t>
            </a:r>
            <a:endParaRPr lang="ru-RU" sz="28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661470" y="32339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661470" y="278348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2357200" y="414046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22982" y="59719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349550" y="41503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й</a:t>
            </a:r>
            <a:endParaRPr lang="ru-RU" sz="28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2359908" y="37008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2363413" y="322309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</a:t>
            </a:r>
            <a:endParaRPr lang="ru-RU" sz="28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2357200" y="277256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4222982" y="55147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224437" y="50724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214549" y="4615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214549" y="41580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4224437" y="369395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4190873" y="322637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4224437" y="27767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4231331" y="553949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4236283" y="462380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4214549" y="416121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й</a:t>
            </a:r>
            <a:endParaRPr lang="ru-RU" sz="28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4190873" y="370401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4190873" y="324681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4224437" y="278961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4222982" y="508150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4236283" y="599669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й</a:t>
            </a:r>
            <a:endParaRPr lang="ru-RU" sz="28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2375468" y="231957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370313" y="2310443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2836586" y="276589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2830940" y="94789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2830940" y="14221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2832668" y="187930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2842319" y="324068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й</a:t>
            </a:r>
            <a:endParaRPr lang="ru-RU" sz="28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847003" y="278961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2847003" y="2313248"/>
            <a:ext cx="457200" cy="457200"/>
          </a:xfrm>
          <a:prstGeom prst="rect">
            <a:avLst/>
          </a:prstGeom>
          <a:solidFill>
            <a:srgbClr val="AC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847003" y="18522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836597" y="141990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</a:t>
            </a:r>
            <a:endParaRPr lang="ru-RU" sz="28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2836586" y="93788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</a:t>
            </a:r>
            <a:endParaRPr lang="ru-RU" sz="2800" dirty="0"/>
          </a:p>
        </p:txBody>
      </p:sp>
      <p:pic>
        <p:nvPicPr>
          <p:cNvPr id="4" name="Picture 2" descr="C:\Users\Ольга\Desktop\карт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792766"/>
            <a:ext cx="3671241" cy="30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8" grpId="0" animBg="1"/>
      <p:bldP spid="60" grpId="0" animBg="1"/>
      <p:bldP spid="61" grpId="0" animBg="1"/>
      <p:bldP spid="62" grpId="0" animBg="1"/>
      <p:bldP spid="6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7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128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36411" y="404664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…это самый любопытный край на земном шаре.</a:t>
            </a:r>
          </a:p>
        </p:txBody>
      </p:sp>
      <p:pic>
        <p:nvPicPr>
          <p:cNvPr id="1030" name="Picture 6" descr="http://www.krugosvet.ru/images/1003999_lm_astrl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5" t="5211" r="3872" b="6063"/>
          <a:stretch/>
        </p:blipFill>
        <p:spPr bwMode="auto">
          <a:xfrm>
            <a:off x="1691680" y="1988840"/>
            <a:ext cx="5675764" cy="3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674640" cy="864096"/>
          </a:xfrm>
        </p:spPr>
        <p:txBody>
          <a:bodyPr/>
          <a:lstStyle/>
          <a:p>
            <a:r>
              <a:rPr lang="ru-RU" sz="4000" dirty="0" smtClean="0"/>
              <a:t>Пальмы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556792"/>
            <a:ext cx="33049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13" y="4149080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Бутылочное дерево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ьга\Desktop\дер 10jp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4056" y="404664"/>
            <a:ext cx="33145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14390" y="344788"/>
            <a:ext cx="441456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sz="3200" kern="0" dirty="0" smtClean="0">
                <a:solidFill>
                  <a:schemeClr val="tx2">
                    <a:lumMod val="75000"/>
                  </a:schemeClr>
                </a:solidFill>
              </a:rPr>
              <a:t>Мангровое дерево</a:t>
            </a:r>
            <a:endParaRPr lang="ru-RU" sz="32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Ольга\Desktop\дер6jp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196752"/>
            <a:ext cx="38887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118393"/>
            <a:ext cx="63531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432718"/>
            <a:ext cx="138112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3240359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394720" cy="1431925"/>
          </a:xfrm>
        </p:spPr>
        <p:txBody>
          <a:bodyPr/>
          <a:lstStyle/>
          <a:p>
            <a:r>
              <a:rPr lang="ru-RU" sz="3600" dirty="0" smtClean="0"/>
              <a:t>Саговник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1250" y="1819275"/>
            <a:ext cx="5829300" cy="45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59" y="260648"/>
            <a:ext cx="7772400" cy="13620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Эвкалипт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Ольга\Desktop\дер 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61417"/>
            <a:ext cx="3600400" cy="60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дер 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124744"/>
            <a:ext cx="1267966" cy="19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301</Words>
  <Application>Microsoft Office PowerPoint</Application>
  <PresentationFormat>Экран (4:3)</PresentationFormat>
  <Paragraphs>188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Трава</vt:lpstr>
      <vt:lpstr>2_Трава</vt:lpstr>
      <vt:lpstr>Поиски неведомой земли. Растительный и животный мир Австралии.</vt:lpstr>
      <vt:lpstr>Презентация PowerPoint</vt:lpstr>
      <vt:lpstr>…это самый любопытный край на земном шаре.</vt:lpstr>
      <vt:lpstr>Пальмы</vt:lpstr>
      <vt:lpstr>Презентация PowerPoint</vt:lpstr>
      <vt:lpstr>Презентация PowerPoint</vt:lpstr>
      <vt:lpstr>Презентация PowerPoint</vt:lpstr>
      <vt:lpstr>Саговник</vt:lpstr>
      <vt:lpstr> Эвкалипт </vt:lpstr>
      <vt:lpstr>Кенгуровая лапа</vt:lpstr>
      <vt:lpstr>Казуарина </vt:lpstr>
      <vt:lpstr>  Кинго </vt:lpstr>
      <vt:lpstr>Источники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Австралийцы очень трепетно относятся к природным богатствам. С целью защиты и сохранения уникальной дикой природы Австралии в стране создано большое количество охраняемых территорий, а 16 природных объектов внесены в Список Всемирного наследия. В Австралии также принят специальный документ, регулирующий охрану природы - «Акт о защите окружающей среды и биологического разнообразия».</dc:title>
  <dc:creator>Ольга</dc:creator>
  <cp:lastModifiedBy>Ольга</cp:lastModifiedBy>
  <cp:revision>90</cp:revision>
  <dcterms:created xsi:type="dcterms:W3CDTF">2013-04-28T00:49:02Z</dcterms:created>
  <dcterms:modified xsi:type="dcterms:W3CDTF">2014-01-19T08:39:10Z</dcterms:modified>
</cp:coreProperties>
</file>