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59567"/>
            <a:ext cx="7766936" cy="3391269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Учебное моделирование как универсальное учебное действие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47619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Уроки обучения грамоте</a:t>
            </a:r>
          </a:p>
          <a:p>
            <a:r>
              <a:rPr lang="ru-RU" sz="3200" dirty="0" err="1" smtClean="0">
                <a:solidFill>
                  <a:srgbClr val="0070C0"/>
                </a:solidFill>
              </a:rPr>
              <a:t>З.Гольдин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3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87856"/>
              </p:ext>
            </p:extLst>
          </p:nvPr>
        </p:nvGraphicFramePr>
        <p:xfrm>
          <a:off x="479685" y="779489"/>
          <a:ext cx="9683645" cy="5200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263"/>
                <a:gridCol w="8559382"/>
              </a:tblGrid>
              <a:tr h="330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Разделы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деятельности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  <a:tr h="419140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Обучение грамоте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Письмо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</a:rPr>
                        <a:t>Моделировать звуковой состав слова, в том числе в игровых ситуациях «Живые звуки)»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  <a:tr h="704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Моделировать (создавать, конструировать) буквы из набора различных элементов (с использованием проволоки, пластилина и других материалов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  <a:tr h="989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Моделировать в процессе совместного обсуждения алгоритм списывания. Списывать слова, предложения в соответствии с заданным алгоритмом, контролировать этапы своей работы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  <a:tr h="335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Выкладывать слова из разрезной азбуки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  <a:tr h="335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Анализировать поэлементный состав букв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  <a:tr h="670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Анализировать предложенную модель звукового состава слова, соответствующие заданной модели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  <a:tr h="663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Соотносить заданное слово с соответствующей ему моделью.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28" marR="63028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91225" y="182880"/>
            <a:ext cx="6096000" cy="3906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933950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4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66230"/>
              </p:ext>
            </p:extLst>
          </p:nvPr>
        </p:nvGraphicFramePr>
        <p:xfrm>
          <a:off x="854439" y="254831"/>
          <a:ext cx="9263922" cy="6549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086"/>
                <a:gridCol w="7391836"/>
              </a:tblGrid>
              <a:tr h="239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Разделы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деятельности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15403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Слово и предложение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предложение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858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 предложение (в том числе в ходе игр), распространять и сокращать предложения в соответствии с изменением модели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85802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Состав слова (морфема)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слова заданного состава  (в том числе в процессе игры  типа «Составь слово, в котором корень, как в слове…., приставка как в слове…. </a:t>
                      </a:r>
                      <a:r>
                        <a:rPr lang="ru-RU" sz="1600" dirty="0" err="1">
                          <a:effectLst/>
                        </a:rPr>
                        <a:t>и.т.д</a:t>
                      </a:r>
                      <a:r>
                        <a:rPr lang="ru-RU" sz="1600" dirty="0">
                          <a:effectLst/>
                        </a:rPr>
                        <a:t>.»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858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Анализировать таблицу «правильно изменяй формы слов», использовать её как алгоритм при самостоятельном изменении слова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565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Анализировать заданную схему состава слова и подбирать к ней слова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5657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Орфография и пунктуация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алгоритмы применения орфографических правил, следовать составленным алгоритмам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584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предложения, включая  в них слова  с непроверяемыми орфограммами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85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Развитие речи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правила участия в диалоге, </a:t>
                      </a:r>
                      <a:r>
                        <a:rPr lang="ru-RU" sz="1600" dirty="0" err="1">
                          <a:effectLst/>
                        </a:rPr>
                        <a:t>полилоге</a:t>
                      </a:r>
                      <a:r>
                        <a:rPr lang="ru-RU" sz="1600" dirty="0">
                          <a:effectLst/>
                        </a:rPr>
                        <a:t> (умение слышать, точно реагировать на реплики, поддерживать разговор, приводить доводы).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  <a:tr h="858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Морфология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(создавать, конструировать в процессе коллективной работы алгоритм определения спряжения глаголов с безударными личными окончаниями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7" marR="286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7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6951" y="0"/>
            <a:ext cx="218856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6120130" algn="r"/>
              </a:tabLst>
            </a:pP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6120130" algn="r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   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06740"/>
              </p:ext>
            </p:extLst>
          </p:nvPr>
        </p:nvGraphicFramePr>
        <p:xfrm>
          <a:off x="304799" y="729428"/>
          <a:ext cx="10757942" cy="5731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7850"/>
                <a:gridCol w="7480092"/>
              </a:tblGrid>
              <a:tr h="299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Разделы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деятельности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95863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Работа с учебными и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научно- популярными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текстами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Построение алгоритма деятельности по воспроизведению текста. Воспроизведение текста с опорой на ключевые слова, модель, схему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1917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Работать с учебным текстом, прочитанным самостоятельно: определять его цель; конструировать (моделировать) алгоритм выполнения учебного задания (определять цель- результат, отбирать необходимые средства для получения результата, выстраивать последовательность учебных действий, самостоятельно оценивать ход и результат выполнения задания)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95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Культура речевого общения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Конструировать монологическое высказывание Создавать (устно) </a:t>
                      </a:r>
                      <a:r>
                        <a:rPr lang="ru-RU" sz="1600" dirty="0" smtClean="0">
                          <a:effectLst/>
                        </a:rPr>
                        <a:t>текст </a:t>
                      </a:r>
                      <a:r>
                        <a:rPr lang="ru-RU" sz="1600" dirty="0">
                          <a:effectLst/>
                        </a:rPr>
                        <a:t>(небольшой рассказ, отзыв, рассуждение) с учётом особенностей слушателей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12781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Творческая деятельность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учащихс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(на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основе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литературных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произведений)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Инсценировать художественное произведение (его) части: моделировать живые картины, разыгрывать роли героев художественных произведений, используя темп, тембр, интонацию речи, мимику, жесты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  <a:tr h="319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Создавать сценарий диафильма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31" marR="575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89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72983"/>
              </p:ext>
            </p:extLst>
          </p:nvPr>
        </p:nvGraphicFramePr>
        <p:xfrm>
          <a:off x="884418" y="369072"/>
          <a:ext cx="10658007" cy="6632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426"/>
                <a:gridCol w="8715581"/>
              </a:tblGrid>
              <a:tr h="24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Разделы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деятельности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Числа и величины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ситуации, требующие перехода от одной единиц измерения к другим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177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Составлять модель числа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Арифметические действия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ситуации, иллюстрирующие арифметическое действие и ход его выполнения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изученные арифметические зависимости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54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Контролировать и осуществлять пошаговый контроль правильности и полноты выполнения алгоритма арифметического действия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Работа с текстовыми задачами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ситуации, требующие перехода от одних  единиц измерения к другим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177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Планировать решение задачи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Действовать по заданному и самостоятельному плану решения задачи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177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Самостоятельно выбирать способ решения задачи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Использовать геометрические образы для решения задачи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54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Выполнять краткую запись разными способами, в том числе с помощью геометрических образов  (отрезок, прямоугольник и др.)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Конструировать простейшие высказывания с помощью логических связок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5424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Пространственные отношения. Геометрические фигуры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Моделировать разнообразные ситуации расположения объектов в пространстве и на плоскости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357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Изготавливать (конструировать) модели геометрических фигур, преобразовывать модели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  <a:tr h="542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Геометрические величины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Анализировать житейские ситуации, требующие умения находить геометрические величины  (планировка, разметка)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95" marR="37595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11040" y="0"/>
            <a:ext cx="2825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2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27511"/>
              </p:ext>
            </p:extLst>
          </p:nvPr>
        </p:nvGraphicFramePr>
        <p:xfrm>
          <a:off x="164892" y="66108"/>
          <a:ext cx="11677339" cy="6805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546"/>
                <a:gridCol w="9458793"/>
              </a:tblGrid>
              <a:tr h="276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Разделы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деятельности учащихся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3343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Человек–часть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природы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ситуации по сохранению природы и её защите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580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Тело человека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в ходе практической работы ситуации по применению правил сохранения и укрепления здоровья, по оказанию первой помощи при несчастных случаях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89318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Наша страна на карте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глобусе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Работать с готовыми моделями (глобусом, физической картой): показывать на глобусе и карте материки и океаны; находить и определять географические объекты на физической карте России с помощью условных знаков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343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формы поверхности из песка, глины, пластилина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585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Я - школьник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и оценивать различные ситуации и поведения в школе и других общественных местах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343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Правила безопасной жизнедеятельности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безопасный путь от дома до школы с помощью условных обозначений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710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(инсценировать) правила поведения в разных ситуациях (дома, на дорогах, игровых площадках, в лесу, на водоёме и др.)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367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Моя Родина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(инсценировать) учебные ситуации по соблюдению правил дорожного движения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437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Человек-член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общества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ситуации общения с людьми разного возраста, национальности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62082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Значение труда для человека и общества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ситуации, связанные с правилами пользования телефоном. Воспроизводить по памяти телефоны экстренной помощи.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343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(инсценировать) ситуации вызова экстренной помощи по телефону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390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НашаРодина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–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Российская Федерация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ситуации, касающиеся отношения школьников к представителям других народов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  <a:tr h="4784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Страны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народы мира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Моделировать ситуации, касающиеся отношения школьников к представителям других народов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54" marR="34054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696263" y="-410882"/>
            <a:ext cx="4133535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Окружающий мир</a:t>
            </a:r>
            <a:endParaRPr lang="ru-RU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8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72261" y="172067"/>
            <a:ext cx="6564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Изобразительное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искусство.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91687"/>
              </p:ext>
            </p:extLst>
          </p:nvPr>
        </p:nvGraphicFramePr>
        <p:xfrm>
          <a:off x="205240" y="612744"/>
          <a:ext cx="11097343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7159"/>
                <a:gridCol w="7730184"/>
              </a:tblGrid>
              <a:tr h="167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Разделы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Характеристика деятельности учащихся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586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Образы человека в живописи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Моделировать с помощью трансформации природных форм образы фантастических животных или человечков на плоскости и в объёме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39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Учимся на традициях своего народа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Рисовать, лепить, моделировать и конструировать из бумаги по представлению на обозначенные темы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19546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Фантастические образы в изобразительном искусстве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Моделировать формы средствами различных материалов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390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Моделировать художественными средствами сказочные и фантастические образы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586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Конструировать несложные формы предметов в технике бумажной пластики для оформления праздника или театрального представления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390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Конструировать замкнутое пространство разного эмоционального звучания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39093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Художественное конструирование и дизайн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Моделировать различные комплексы: детскую площадку, сказочный зоопарк, улицу и т.д.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19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Конструировать здания из картона, бумаги, пластилина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390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Моделировать маску, костюм сказочного персонажа из подручных материалов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  <a:tr h="19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Выполнять простые макеты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634" marR="546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65949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891</Words>
  <Application>Microsoft Office PowerPoint</Application>
  <PresentationFormat>Широкоэкранный</PresentationFormat>
  <Paragraphs>130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Учебное моделирование как универсальное учебное действие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Учебное моделирование как универсальное учебное действие</dc:title>
  <dc:creator>Home</dc:creator>
  <cp:lastModifiedBy>Home</cp:lastModifiedBy>
  <cp:revision>6</cp:revision>
  <dcterms:created xsi:type="dcterms:W3CDTF">2014-09-20T00:02:06Z</dcterms:created>
  <dcterms:modified xsi:type="dcterms:W3CDTF">2014-09-20T00:44:03Z</dcterms:modified>
</cp:coreProperties>
</file>