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3CE4-3377-41C9-AE1E-0C3D2D90861F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1071538" y="3429000"/>
            <a:ext cx="7500990" cy="3286148"/>
          </a:xfrm>
          <a:prstGeom prst="irregularSeal1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_BosaNovaCps" pitchFamily="82" charset="-52"/>
              </a:rPr>
              <a:t>Как воспитать и поддержать в детях привычку к чтению</a:t>
            </a:r>
            <a:r>
              <a:rPr lang="ru-RU" sz="2400" b="1" dirty="0" smtClean="0">
                <a:latin typeface="a_BosaNovaCps" pitchFamily="82" charset="-52"/>
              </a:rPr>
              <a:t> </a:t>
            </a:r>
            <a:endParaRPr lang="ru-RU" sz="2400" b="1" dirty="0">
              <a:latin typeface="a_BosaNovaCps" pitchFamily="82" charset="-52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14744" y="1428736"/>
            <a:ext cx="1643074" cy="1357322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Родительское собрание</a:t>
            </a:r>
          </a:p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Предложите детям до или после просмотра фильма прочитать книгу, по которой составлен фильм.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Собирайте книги на темы, которые вдохновят детей еще что – то прочитать об этом ( например, книги о динозаврах, космических приключениях).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Разгадывайте с детьми кроссворды и дарите их 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в доме будут журналы, сборники рассказов для детей и взрослых, газеты.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C:\Documents and Settings\Admin\Рабочий стол\чтение\s933839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5" y="3949310"/>
            <a:ext cx="1428760" cy="2048402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чтение\12_books_twi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929067"/>
            <a:ext cx="1381135" cy="2071702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чтение\KindleDX_5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357818" y="3500438"/>
            <a:ext cx="2690803" cy="244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928670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чтение детей вслух, когда это возможно, чтобы развить их навык в чтении и уверенность в себе.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дружбу с детьми, которые любят 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чтение любых материалов периодической печати: даже гороскопов, писем к издателю, комиксов, образов телесериалов.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 descr="C:\Documents and Settings\Admin\Рабочий стол\чтение\School 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357562"/>
            <a:ext cx="3210124" cy="2143140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чтение\дет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0997" y="285749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928670"/>
            <a:ext cx="75723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Детям лучше читать короткие рассказы, а не большие произведения: тогда у них появится ощущение законченности и удовлетворения.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написание детьми собственных пьес или других сочинений.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Устраивайте вечера, посвященные любимым книгам.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 descr="C:\Documents and Settings\Admin\Рабочий стол\чтение\gazeta.jpg"/>
          <p:cNvPicPr>
            <a:picLocks noChangeAspect="1" noChangeArrowheads="1"/>
          </p:cNvPicPr>
          <p:nvPr/>
        </p:nvPicPr>
        <p:blipFill>
          <a:blip r:embed="rId2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857224" y="3357562"/>
            <a:ext cx="4013196" cy="267917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чтение\1275138056_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3270383" cy="260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Admin\Рабочий стол\чтение\читатель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714620"/>
            <a:ext cx="2428892" cy="324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92867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 каждым годом взросления ребенка правильно определяйте ему круг чтения (советуйтесь с учителем).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Знайте сами и расскажите детям о праздниках, посвященных книге.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1" name="Picture 1" descr="C:\Documents and Settings\Admin\Рабочий стол\чтение\autothumb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4753547" cy="3286148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чтение\postcards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2500306"/>
            <a:ext cx="5715040" cy="3657632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\Рабочий стол\чтение\9076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2571744"/>
            <a:ext cx="4462476" cy="3470814"/>
          </a:xfrm>
          <a:prstGeom prst="rect">
            <a:avLst/>
          </a:prstGeom>
          <a:noFill/>
        </p:spPr>
      </p:pic>
      <p:pic>
        <p:nvPicPr>
          <p:cNvPr id="25605" name="Picture 5" descr="C:\Documents and Settings\Admin\Рабочий стол\чтение\pisatel77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2143116"/>
            <a:ext cx="2876320" cy="3857652"/>
          </a:xfrm>
          <a:prstGeom prst="rect">
            <a:avLst/>
          </a:prstGeom>
          <a:noFill/>
        </p:spPr>
      </p:pic>
      <p:pic>
        <p:nvPicPr>
          <p:cNvPr id="25606" name="Picture 6" descr="C:\Documents and Settings\Admin\Рабочий стол\чтение\fileO9Gbx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2500306"/>
            <a:ext cx="2451126" cy="3437146"/>
          </a:xfrm>
          <a:prstGeom prst="rect">
            <a:avLst/>
          </a:prstGeom>
          <a:noFill/>
        </p:spPr>
      </p:pic>
      <p:pic>
        <p:nvPicPr>
          <p:cNvPr id="25607" name="Picture 7" descr="C:\Documents and Settings\Admin\Рабочий стол\чтение\bd7027c07e8c37ad4c5cf9413a0770a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3" y="928669"/>
            <a:ext cx="7486741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Привлекайте к совместному чтению книг бабушек и дедушек. Им, наверняка, будет приятно!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C:\Documents and Settings\Admin\Рабочий стол\чтение\b53a3748bd7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857364"/>
            <a:ext cx="4222779" cy="4071965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чтение\6842479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857364"/>
            <a:ext cx="2689194" cy="4071966"/>
          </a:xfrm>
          <a:prstGeom prst="rect">
            <a:avLst/>
          </a:prstGeom>
          <a:noFill/>
        </p:spPr>
      </p:pic>
      <p:pic>
        <p:nvPicPr>
          <p:cNvPr id="26628" name="Picture 4" descr="C:\Documents and Settings\Admin\Рабочий стол\чтение\j0438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000240"/>
            <a:ext cx="4357718" cy="366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чтение\0a27c130e75676e801cb1471e5902cb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852789"/>
            <a:ext cx="3528392" cy="512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10de7bc98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857628"/>
            <a:ext cx="3856261" cy="2913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928670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Вопрос, как привить ребёнку любовь к чтению, волнует многих родителей. Однозначного ответа нет, хотя имеется ряд общих правил и рекомендаций.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Прежде всего, надо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развить собственную культуру чтения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Если всё свободное время мама смотрит сериал, а папа – спорт, и единственные книги в доме – кулинарная, журнал мод и несколько детективов,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то не ждите, что ребёнок </a:t>
            </a:r>
          </a:p>
          <a:p>
            <a:pPr algn="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кажется книголюбом.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BosaNovaCps" pitchFamily="82" charset="-52"/>
              </a:rPr>
              <a:t>Практические советы для заинтересованных родителей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a_BosaNovaCp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Читайте детям вслух с самого раннего возраста.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Наслаждайтесь чтением сами и выработайте 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детей отношение к чтению как к удовольствию.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Пусть дети видят, как Вы сами читаете с удовольствием: цитируйте, смейтесь, заучивайте отрывки, делитесь прочитанным и т.п.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dmin\Рабочий стол\чтение\stat-ya1603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143248"/>
            <a:ext cx="3022251" cy="300270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чтение\d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286124"/>
            <a:ext cx="3803989" cy="272097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чтение\eb69773ec32229461afe47f4da381c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928670"/>
            <a:ext cx="7592633" cy="513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Почаще берите детей с собой в библиотеку и учите их пользоваться ее фондами.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Показывайте, что Вы цените чтение: покупайте книги, дарите их сами и получайте в качестве подарков.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дети сами выбирают себе книги и журналы ( в библиотеке, книжном магазине и т.п.)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Admin\Рабочий стол\чтение\01766c09f32029323b9a8764e0ed59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357562"/>
            <a:ext cx="3281345" cy="259024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чтение\1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726" y="3286124"/>
            <a:ext cx="4001050" cy="264320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чтение\33_1_big.jpg"/>
          <p:cNvPicPr>
            <a:picLocks noChangeAspect="1" noChangeArrowheads="1"/>
          </p:cNvPicPr>
          <p:nvPr/>
        </p:nvPicPr>
        <p:blipFill>
          <a:blip r:embed="rId4" cstate="print"/>
          <a:srcRect t="7582" b="22926"/>
          <a:stretch>
            <a:fillRect/>
          </a:stretch>
        </p:blipFill>
        <p:spPr bwMode="auto">
          <a:xfrm>
            <a:off x="857224" y="3286124"/>
            <a:ext cx="5196845" cy="2780002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чтение\nya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286124"/>
            <a:ext cx="2286016" cy="279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857232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Читайте детям волшебные сказки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Подпишитесь на журналы для ребенка (на его имя!) с учетом его интересов и увлечений.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Устройте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детьми поход в библиотеку. Запишите в читальный зал.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\Рабочий стол\чтение\preview46539_12267843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500306"/>
            <a:ext cx="2992895" cy="350046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чтение\67648.124666791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786058"/>
            <a:ext cx="432163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857232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ребенок читает кому-нибудь из домашних или своим друзьям, которые еще не умеют 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Поощряйте чтение: наградой может быть новая книга, принадлежность для рисования, билеты в театр, поход в зоопарк или музей, разрешение подольше не ложиться спать, чтобы почитать.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видном месте дома повесьте список, где будет отражен процесс ребенка (сколько книг прочитано и за какой срок)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C:\Documents and Settings\Admin\Рабочий стол\чтение\1251123840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3929066"/>
            <a:ext cx="2714644" cy="2103849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чтение\63012400_1282412776_bc8994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7325" y="3929066"/>
            <a:ext cx="2956511" cy="2071702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чтение\2186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214818"/>
            <a:ext cx="1157140" cy="179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Вы путешествуете вместе с детьми, предложите им почитать о тех местах, куда Вы едете (и до, и после поездки)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 время поездки на машине пусть дети слушают магнитофонные записи литературных произведений.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Admin\Рабочий стол\чтение\2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496"/>
            <a:ext cx="2119295" cy="3150304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чтение\6654_big_Entsiklopediya stran mira 1.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1306" y="2857496"/>
            <a:ext cx="2766966" cy="3143272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Рабочий стол\чтение\14597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78619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928670"/>
            <a:ext cx="75724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Играйте в настольные игры, которые предполагают    чтение.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доме должна быть детская библиотека,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электронная библиотека в компьютере.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Выделите дома специальное место для чтения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укромный уголок с полками..)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 descr="C:\Documents and Settings\Admin\Рабочий стол\чтение\post-149-12336348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429000"/>
            <a:ext cx="4286280" cy="2985176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чтение\skaz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42900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550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Альбина</cp:lastModifiedBy>
  <cp:revision>25</cp:revision>
  <dcterms:created xsi:type="dcterms:W3CDTF">2010-12-10T12:29:35Z</dcterms:created>
  <dcterms:modified xsi:type="dcterms:W3CDTF">2015-03-19T16:58:00Z</dcterms:modified>
</cp:coreProperties>
</file>