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D520-A76D-4B5D-865F-62ED8D297515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9BD9-C5CB-4FCE-87E0-ECC81DB67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D520-A76D-4B5D-865F-62ED8D297515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9BD9-C5CB-4FCE-87E0-ECC81DB67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D520-A76D-4B5D-865F-62ED8D297515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9BD9-C5CB-4FCE-87E0-ECC81DB67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D520-A76D-4B5D-865F-62ED8D297515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9BD9-C5CB-4FCE-87E0-ECC81DB67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D520-A76D-4B5D-865F-62ED8D297515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9BD9-C5CB-4FCE-87E0-ECC81DB67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D520-A76D-4B5D-865F-62ED8D297515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9BD9-C5CB-4FCE-87E0-ECC81DB67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D520-A76D-4B5D-865F-62ED8D297515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9BD9-C5CB-4FCE-87E0-ECC81DB67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D520-A76D-4B5D-865F-62ED8D297515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9BD9-C5CB-4FCE-87E0-ECC81DB67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D520-A76D-4B5D-865F-62ED8D297515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9BD9-C5CB-4FCE-87E0-ECC81DB67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D520-A76D-4B5D-865F-62ED8D297515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9BD9-C5CB-4FCE-87E0-ECC81DB67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D520-A76D-4B5D-865F-62ED8D297515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9BD9-C5CB-4FCE-87E0-ECC81DB67C15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44D520-A76D-4B5D-865F-62ED8D297515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E089BD9-C5CB-4FCE-87E0-ECC81DB67C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на тему:</a:t>
            </a:r>
            <a:br>
              <a:rPr lang="ru-RU" dirty="0" smtClean="0"/>
            </a:br>
            <a:r>
              <a:rPr lang="ru-RU" dirty="0" smtClean="0"/>
              <a:t>Вредители урожая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smtClean="0"/>
              <a:t>МБОУ Средняя </a:t>
            </a:r>
            <a:r>
              <a:rPr lang="ru-RU" sz="7200" dirty="0" smtClean="0"/>
              <a:t>общеобразовательная школа № 3</a:t>
            </a:r>
          </a:p>
          <a:p>
            <a:r>
              <a:rPr lang="ru-RU" sz="7200" dirty="0" err="1" smtClean="0"/>
              <a:t>г.Озёры</a:t>
            </a:r>
            <a:endParaRPr lang="ru-RU" sz="7200" dirty="0" smtClean="0"/>
          </a:p>
          <a:p>
            <a:r>
              <a:rPr lang="ru-RU" sz="7200" dirty="0" smtClean="0"/>
              <a:t>Выполнила Волкова Ирина Леонидовна</a:t>
            </a:r>
          </a:p>
          <a:p>
            <a:r>
              <a:rPr lang="ru-RU" sz="7200" dirty="0"/>
              <a:t>у</a:t>
            </a:r>
            <a:r>
              <a:rPr lang="ru-RU" sz="7200" dirty="0" smtClean="0"/>
              <a:t>читель начальных классов</a:t>
            </a:r>
            <a:endParaRPr lang="ru-RU" sz="72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089862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Колорадский жук и его личинки.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1628800"/>
            <a:ext cx="2660650" cy="4229099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Распространен повсеместно. Вредитель повреждает картофель, томаты, баклажаны, перец и другие </a:t>
            </a:r>
            <a:r>
              <a:rPr lang="ru-RU" dirty="0" smtClean="0">
                <a:solidFill>
                  <a:schemeClr val="tx1"/>
                </a:solidFill>
              </a:rPr>
              <a:t>овощи.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Жук</a:t>
            </a:r>
            <a:r>
              <a:rPr lang="ru-RU" dirty="0">
                <a:solidFill>
                  <a:schemeClr val="tx1"/>
                </a:solidFill>
              </a:rPr>
              <a:t> размером 8-12 мм, желтый или черно-желтый, реже желто-бурый со светлыми надкрыльями и темными пятнами на голове и </a:t>
            </a:r>
            <a:r>
              <a:rPr lang="ru-RU" dirty="0" err="1">
                <a:solidFill>
                  <a:schemeClr val="tx1"/>
                </a:solidFill>
              </a:rPr>
              <a:t>переднеспинки</a:t>
            </a:r>
            <a:r>
              <a:rPr lang="ru-RU" dirty="0">
                <a:solidFill>
                  <a:schemeClr val="tx1"/>
                </a:solidFill>
              </a:rPr>
              <a:t>. Тело короткое, </a:t>
            </a:r>
            <a:r>
              <a:rPr lang="ru-RU" dirty="0" err="1">
                <a:solidFill>
                  <a:schemeClr val="tx1"/>
                </a:solidFill>
              </a:rPr>
              <a:t>овальне</a:t>
            </a:r>
            <a:r>
              <a:rPr lang="ru-RU" dirty="0">
                <a:solidFill>
                  <a:schemeClr val="tx1"/>
                </a:solidFill>
              </a:rPr>
              <a:t>, сильное, выпуклое, блестящее, на надкрыльях десять черных полосок. Яйцо размером 0,8-1,4 мм, желто-черное, блестящие, овальное. Личинка до 10 мм, младшего возраста темно-серая, старшего-черно-желтая (кирпичного цвета), тело липкое, мясистое, червеобразной формы, сверху выпуклое, снизу плоское, особенно раздутое в средней части, покрытое редкими щетинками. Куколка - 10-12 мм, оранжево-желтая или красноватая.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58" y="3501008"/>
            <a:ext cx="4680520" cy="306896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27990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06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Зелёный кузнечик.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650"/>
            <a:ext cx="4279900" cy="32099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Встречается повсеместно. Поедает пшеницу, ячмень, кукурузу, просо, могар, сою, люцерну и т.д.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Имаго размером 27 - 42 мм; тело и ноги светло-зеленого цвета; усики длиннее тела, на концах рыжеватые; надкрылья значительно выступают за конец брюшка и яйцеклада, длина яйцеклада - 22 - 32 мм. Яйцо размером 6 мм, удлиненное, цилиндрическое, закругленное на концах, коричневатого цвета. Личинка зеленая, с недоразвитыми крыльями.</a:t>
            </a:r>
          </a:p>
          <a:p>
            <a:r>
              <a:rPr lang="ru-RU" dirty="0">
                <a:solidFill>
                  <a:schemeClr val="tx1"/>
                </a:solidFill>
              </a:rPr>
              <a:t>Зимуют яйца, отложенные в почву группами по 2 - 8 шт. Весной с наступлением теплой погоды из яиц выходят личинки.</a:t>
            </a:r>
          </a:p>
          <a:p>
            <a:r>
              <a:rPr lang="ru-RU" dirty="0">
                <a:solidFill>
                  <a:schemeClr val="tx1"/>
                </a:solidFill>
              </a:rPr>
              <a:t>Развитие личинок - 50 - 70 суток, за это время они линяют пять раз. Сначала они питаются дикорастущими растениями, затем переходят на полевые, овощные культуры и виноградники. Имеют одну генерацию в год.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490"/>
            <a:ext cx="4310487" cy="351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2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Большая злаковая тля.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20688"/>
            <a:ext cx="4680520" cy="54452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Распространена повсеместно. Массовые размножения чаще наблюдаются в степной зоне. Повреждает пшеницу, рожь, овес, ячмень, рис, а также дикорастущие злаки.</a:t>
            </a:r>
          </a:p>
          <a:p>
            <a:r>
              <a:rPr lang="ru-RU" dirty="0">
                <a:solidFill>
                  <a:schemeClr val="tx1"/>
                </a:solidFill>
              </a:rPr>
              <a:t>Бескрылые самки размером 2,5 - 3 мм, зеленоватого или </a:t>
            </a:r>
            <a:r>
              <a:rPr lang="ru-RU" dirty="0" smtClean="0">
                <a:solidFill>
                  <a:schemeClr val="tx1"/>
                </a:solidFill>
              </a:rPr>
              <a:t>желто-бурого </a:t>
            </a:r>
            <a:r>
              <a:rPr lang="ru-RU" dirty="0">
                <a:solidFill>
                  <a:schemeClr val="tx1"/>
                </a:solidFill>
              </a:rPr>
              <a:t>цвета с длинными ногами; усики длиннее тела. Крылатые самки имеют черновато-бурую грудь и зеленое брюшко.</a:t>
            </a:r>
          </a:p>
          <a:p>
            <a:r>
              <a:rPr lang="ru-RU" dirty="0">
                <a:solidFill>
                  <a:schemeClr val="tx1"/>
                </a:solidFill>
              </a:rPr>
              <a:t>Жизненный цикл. Зимуют яйца на </a:t>
            </a:r>
            <a:r>
              <a:rPr lang="ru-RU" dirty="0" smtClean="0">
                <a:solidFill>
                  <a:schemeClr val="tx1"/>
                </a:solidFill>
              </a:rPr>
              <a:t>озимых </a:t>
            </a:r>
            <a:r>
              <a:rPr lang="ru-RU" dirty="0">
                <a:solidFill>
                  <a:schemeClr val="tx1"/>
                </a:solidFill>
              </a:rPr>
              <a:t>культурных или дикорастущих злаках. В апреле - мае выходят личинки, образующие открытые колонии на колосе, реже - на листьях и стеблях. Крылатые особи появляются начиная с первого поколения и расселяются на яровых злаках. Развивается в нескольких поколениях за вегетационный период.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17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Капустный клоп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6"/>
            <a:ext cx="2880320" cy="26528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000" dirty="0">
                <a:solidFill>
                  <a:schemeClr val="tx1"/>
                </a:solidFill>
              </a:rPr>
              <a:t>Встречается повсеместно, очень многочисленный. Повреждает различные сорта капусты, редис, редьку, репу, брюкву, дикорастущие капустные растения.</a:t>
            </a:r>
          </a:p>
          <a:p>
            <a:r>
              <a:rPr lang="ru-RU" sz="1000" b="1" dirty="0">
                <a:solidFill>
                  <a:schemeClr val="tx1"/>
                </a:solidFill>
              </a:rPr>
              <a:t>Имаго</a:t>
            </a:r>
            <a:r>
              <a:rPr lang="ru-RU" sz="1000" dirty="0">
                <a:solidFill>
                  <a:schemeClr val="tx1"/>
                </a:solidFill>
              </a:rPr>
              <a:t> размером 8-10 мм, тело плоское, передняя спинка красная с 6 черными пятнами, на щитке и надкрыльях; брюшко сверху красное, последние сегменты его черные; усики с 5 члениками; треугольный щиток прикрывает большую часть брюшка. Яйцо размером 0,6-0,8 мм, бочкообразное, снизу закругленное, сверху прикрыто выпуклой крышечкой, которая открывается при вылупливании </a:t>
            </a:r>
            <a:r>
              <a:rPr lang="ru-RU" sz="1000" dirty="0" smtClean="0">
                <a:solidFill>
                  <a:schemeClr val="tx1"/>
                </a:solidFill>
              </a:rPr>
              <a:t>личинок</a:t>
            </a:r>
            <a:r>
              <a:rPr lang="ru-RU" sz="1000" dirty="0">
                <a:solidFill>
                  <a:schemeClr val="tx1"/>
                </a:solidFill>
              </a:rPr>
              <a:t>.</a:t>
            </a:r>
            <a:r>
              <a:rPr lang="ru-RU" sz="1000" dirty="0" smtClean="0">
                <a:solidFill>
                  <a:schemeClr val="tx1"/>
                </a:solidFill>
              </a:rPr>
              <a:t> Плодовитость-до </a:t>
            </a:r>
            <a:r>
              <a:rPr lang="ru-RU" sz="1000" dirty="0">
                <a:solidFill>
                  <a:schemeClr val="tx1"/>
                </a:solidFill>
              </a:rPr>
              <a:t>300 яиц. Эмбриональное развитие продолжается 6-12 суток. Личинки питаются на растениях в течение 25-40 суток, превращаясь во взрослое насекомое. После дополнительного питания клопы дают начало второму поколению, которое развивается в </a:t>
            </a:r>
            <a:r>
              <a:rPr lang="ru-RU" sz="1000" dirty="0" smtClean="0">
                <a:solidFill>
                  <a:schemeClr val="tx1"/>
                </a:solidFill>
              </a:rPr>
              <a:t>июле-августе</a:t>
            </a:r>
            <a:r>
              <a:rPr lang="ru-RU" sz="900" dirty="0" smtClean="0">
                <a:solidFill>
                  <a:schemeClr val="tx1"/>
                </a:solidFill>
              </a:rPr>
              <a:t>.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273630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2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8493" y="6257198"/>
            <a:ext cx="3628724" cy="432048"/>
          </a:xfrm>
        </p:spPr>
        <p:txBody>
          <a:bodyPr/>
          <a:lstStyle/>
          <a:p>
            <a:r>
              <a:rPr lang="ru-RU" sz="1200" dirty="0" smtClean="0"/>
              <a:t>Презентация</a:t>
            </a:r>
            <a:r>
              <a:rPr lang="en-US" sz="1200" dirty="0" smtClean="0"/>
              <a:t> c</a:t>
            </a:r>
            <a:r>
              <a:rPr lang="ru-RU" sz="1200" dirty="0" smtClean="0"/>
              <a:t>делана в -</a:t>
            </a:r>
            <a:r>
              <a:rPr lang="en-US" sz="1200" dirty="0" smtClean="0"/>
              <a:t>Microsoft PowerPoint</a:t>
            </a:r>
            <a:r>
              <a:rPr lang="en-US" sz="1200" dirty="0"/>
              <a:t>	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721" cy="6120679"/>
          </a:xfrm>
        </p:spPr>
      </p:pic>
    </p:spTree>
    <p:extLst>
      <p:ext uri="{BB962C8B-B14F-4D97-AF65-F5344CB8AC3E}">
        <p14:creationId xmlns:p14="http://schemas.microsoft.com/office/powerpoint/2010/main" val="66367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113</TotalTime>
  <Words>210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Spring</vt:lpstr>
      <vt:lpstr>Презентация на тему: Вредители урожая</vt:lpstr>
      <vt:lpstr>Колорадский жук и его личинки.</vt:lpstr>
      <vt:lpstr>Зелёный кузнечик.</vt:lpstr>
      <vt:lpstr>Большая злаковая тля.</vt:lpstr>
      <vt:lpstr>Капустный клоп</vt:lpstr>
      <vt:lpstr>Презентация cделана в -Microsoft PowerPoint  </vt:lpstr>
    </vt:vector>
  </TitlesOfParts>
  <Company>Vannza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С.</dc:creator>
  <cp:lastModifiedBy>ffed</cp:lastModifiedBy>
  <cp:revision>10</cp:revision>
  <dcterms:created xsi:type="dcterms:W3CDTF">2014-01-19T15:34:05Z</dcterms:created>
  <dcterms:modified xsi:type="dcterms:W3CDTF">2014-01-20T16:15:57Z</dcterms:modified>
</cp:coreProperties>
</file>