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BAF29-F14F-4CD3-8AF1-C56D1B6C97C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8E4F1-754A-4BF9-A307-364312A4E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41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E6B051-BCD9-4D56-B0E3-4672DBCD3972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6F8999-BD79-465B-A7F4-54831A40D8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klub-drug.ru/wp-content/uploads/2011/04/44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://miranimashek.com/photo/100-0-1468" TargetMode="External"/><Relationship Id="rId18" Type="http://schemas.openxmlformats.org/officeDocument/2006/relationships/image" Target="../media/image17.gif"/><Relationship Id="rId3" Type="http://schemas.openxmlformats.org/officeDocument/2006/relationships/image" Target="../media/image9.gif"/><Relationship Id="rId7" Type="http://schemas.openxmlformats.org/officeDocument/2006/relationships/hyperlink" Target="http://kartiny.ucoz.ru/photo/animacii/smajliki/smajliki/171-0-1951" TargetMode="External"/><Relationship Id="rId12" Type="http://schemas.openxmlformats.org/officeDocument/2006/relationships/image" Target="../media/image14.gif"/><Relationship Id="rId17" Type="http://schemas.openxmlformats.org/officeDocument/2006/relationships/hyperlink" Target="http://miranimashek.com/photo/100-0-1439" TargetMode="External"/><Relationship Id="rId2" Type="http://schemas.openxmlformats.org/officeDocument/2006/relationships/hyperlink" Target="http://klub-drug.ru/wp-content/uploads/2011/04/77693795.gif" TargetMode="External"/><Relationship Id="rId16" Type="http://schemas.openxmlformats.org/officeDocument/2006/relationships/image" Target="../media/image16.gif"/><Relationship Id="rId20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11" Type="http://schemas.openxmlformats.org/officeDocument/2006/relationships/hyperlink" Target="http://miranimashek.com/photo/100-0-1473" TargetMode="External"/><Relationship Id="rId5" Type="http://schemas.openxmlformats.org/officeDocument/2006/relationships/hyperlink" Target="http://animashki2010.ucoz.ru/photo/smajly_kartinki/335905402/45-0-633" TargetMode="External"/><Relationship Id="rId15" Type="http://schemas.openxmlformats.org/officeDocument/2006/relationships/hyperlink" Target="http://miranimashek.com/photo/100-0-1453" TargetMode="External"/><Relationship Id="rId10" Type="http://schemas.openxmlformats.org/officeDocument/2006/relationships/image" Target="../media/image13.gif"/><Relationship Id="rId19" Type="http://schemas.openxmlformats.org/officeDocument/2006/relationships/hyperlink" Target="http://miranimashek.com/photo/100-0-1463" TargetMode="External"/><Relationship Id="rId4" Type="http://schemas.openxmlformats.org/officeDocument/2006/relationships/image" Target="../media/image10.gif"/><Relationship Id="rId9" Type="http://schemas.openxmlformats.org/officeDocument/2006/relationships/hyperlink" Target="http://miranimashek.com/photo/100-0-1478" TargetMode="External"/><Relationship Id="rId1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klub-drug.ru/wp-content/uploads/2011/04/44.gi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klub-drug.ru/wp-content/uploads/2011/04/44.gi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klub-drug.ru/wp-content/uploads/2011/04/39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lub-drug.ru/wp-content/uploads/2011/04/book-lovers-300x216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klub-drug.ru/wp-content/uploads/2011/04/childrens-book-drive-image_0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klub-drug.ru/wp-content/uploads/2011/04/96419766.gi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klub-drug.ru/wp-content/uploads/2011/04/44.gi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hyperlink" Target="http://klub-drug.ru/wp-content/uploads/2011/04/60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643719"/>
            <a:ext cx="635359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err="1" smtClean="0"/>
              <a:t>Л.Петрушевская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Пуськи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Бятые</a:t>
            </a:r>
            <a:r>
              <a:rPr lang="ru-RU" sz="2400" b="1" dirty="0" smtClean="0"/>
              <a:t>»:</a:t>
            </a:r>
          </a:p>
          <a:p>
            <a:pPr algn="ctr"/>
            <a:endParaRPr lang="ru-RU" sz="2400" b="1" dirty="0" smtClean="0"/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Сяпала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Калуша с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Калушатами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напушке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увазила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Бутявку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волит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Калушата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Калушаточки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Бутявка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Калушата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присяпали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Бутявку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стрямкали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подудонились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 Калуша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волит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Оее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Оее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Бутявка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-то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некузявая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Калушата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Бутявку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вычучили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Бутявка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вздребезнулась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сопритюкнулась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усяпала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напушки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 Калуша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волит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калушатам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Калушаточки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 Не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трямкайте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бутявок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бутявки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дюбые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зюмо-зюмо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некузявые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бутявок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дудонятся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Бутявка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волит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напушкой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Калушата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подудонились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Зюмо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некузявые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Пуськи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бятые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klub-drug.ru/wp-content/uploads/2011/04/44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856" y="5396710"/>
            <a:ext cx="1832780" cy="12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8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klub-drug.ru/wp-content/uploads/2011/04/7769379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45024"/>
            <a:ext cx="2376264" cy="254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626" y="2583022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077" y="1688200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870" y="1649070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570" y="1712258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626" y="1712258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284" y="2841399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570" y="2060476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058" y="1807293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45" y="2112951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284" y="2583022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224" y="1688200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626" y="1786882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399" y="2708176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683" y="1288340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animashki2010.ucoz.ru/_ph/45/2/91517706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251" y="2454993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animashki2010.ucoz.ru/_ph/45/1/646611489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" y="5754241"/>
            <a:ext cx="9620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animashki2010.ucoz.ru/_ph/45/1/646611489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2" y="5991224"/>
            <a:ext cx="9620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animashki2010.ucoz.ru/_ph/45/1/646611489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6" y="5124448"/>
            <a:ext cx="9620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://animashki2010.ucoz.ru/_ph/45/1/646611489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714" y="5124448"/>
            <a:ext cx="9620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://animashki2010.ucoz.ru/_ph/45/1/646611489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739" y="5980023"/>
            <a:ext cx="9620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http://animashki2010.ucoz.ru/_ph/45/1/646611489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739" y="5194797"/>
            <a:ext cx="9620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://kartiny.ucoz.ru/_ph/171/1/309016971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27" y="1476504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http://kartiny.ucoz.ru/_ph/171/1/309016971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27" y="729950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http://kartiny.ucoz.ru/_ph/171/1/309016971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5" y="1525702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http://kartiny.ucoz.ru/_ph/171/1/309016971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08" y="793138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http://kartiny.ucoz.ru/_ph/171/1/309016971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239" y="1174040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://kartiny.ucoz.ru/_ph/171/1/309016971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27" y="1144702"/>
            <a:ext cx="95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http://miranimashek.com/_ph/100/1/683927843.jpg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570" y="277926"/>
            <a:ext cx="8858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http://miranimashek.com/_ph/100/1/683927843.jpg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835" y="455613"/>
            <a:ext cx="8858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http://miranimashek.com/_ph/100/1/683927843.jpg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09" y="533099"/>
            <a:ext cx="88582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http://miranimashek.com/_ph/100/1/931679805.jpg">
            <a:hlinkClick r:id="rId11"/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9838"/>
            <a:ext cx="111442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http://miranimashek.com/_ph/100/1/931679805.jpg">
            <a:hlinkClick r:id="rId11"/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523" y="608383"/>
            <a:ext cx="111442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http://miranimashek.com/_ph/100/1/931679805.jpg">
            <a:hlinkClick r:id="rId11"/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895" y="853930"/>
            <a:ext cx="111442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http://miranimashek.com/_ph/100/1/304693249.jpg">
            <a:hlinkClick r:id="rId13"/>
          </p:cNvPr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51" y="1082789"/>
            <a:ext cx="91440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http://miranimashek.com/_ph/100/1/304693249.jpg">
            <a:hlinkClick r:id="rId13"/>
          </p:cNvPr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051" y="612162"/>
            <a:ext cx="91440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http://miranimashek.com/_ph/100/1/260884004.jpg">
            <a:hlinkClick r:id="rId15"/>
          </p:cNvPr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27" y="4136799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http://miranimashek.com/_ph/100/1/260884004.jpg">
            <a:hlinkClick r:id="rId15"/>
          </p:cNvPr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19" y="434722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http://miranimashek.com/_ph/100/1/934367234.jpg">
            <a:hlinkClick r:id="rId17"/>
          </p:cNvPr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948" y="2061047"/>
            <a:ext cx="10191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http://miranimashek.com/_ph/100/1/78192274.jpg">
            <a:hlinkClick r:id="rId19"/>
          </p:cNvPr>
          <p:cNvPicPr>
            <a:picLocks noChangeAspect="1" noChangeArrowheads="1" noCrop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851" y="209940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59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08720"/>
            <a:ext cx="5356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Тема проекта: Что слово, звук пустой?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27483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Основополагающий вопрос: каждое ли слово, даже придуманное, несет образ?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Гипотеза: все слова языка, даже искусственно придуманные,– это образы, которые индивидуальны и являются основой воображения.</a:t>
            </a:r>
          </a:p>
          <a:p>
            <a:endParaRPr lang="ru-RU" sz="2400" b="1" dirty="0"/>
          </a:p>
        </p:txBody>
      </p:sp>
      <p:pic>
        <p:nvPicPr>
          <p:cNvPr id="3076" name="Picture 4" descr="http://klub-drug.ru/wp-content/uploads/2011/04/44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392" y="5033345"/>
            <a:ext cx="1923990" cy="131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63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8930" y="1166842"/>
            <a:ext cx="4572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Цель проекта</a:t>
            </a:r>
            <a:r>
              <a:rPr lang="ru-RU" sz="2000" b="1" dirty="0" smtClean="0"/>
              <a:t>: Доказательство того, что каждое слово несет образ и является основой воображения</a:t>
            </a:r>
          </a:p>
          <a:p>
            <a:endParaRPr lang="ru-RU" sz="2000" b="1" dirty="0" smtClean="0"/>
          </a:p>
          <a:p>
            <a:r>
              <a:rPr lang="ru-RU" sz="2800" b="1" dirty="0" smtClean="0">
                <a:solidFill>
                  <a:srgbClr val="C00000"/>
                </a:solidFill>
              </a:rPr>
              <a:t>Задачи: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1.      Определить, что каждое слово языка построено по определенной модели;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2.      Выяснить, что каждое слово несет образ и он индивидуален для каждого человека;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3.      Доказать, что слово – образ – это основа воображения человека </a:t>
            </a:r>
          </a:p>
          <a:p>
            <a:endParaRPr lang="ru-RU" sz="2000" dirty="0"/>
          </a:p>
        </p:txBody>
      </p:sp>
      <p:pic>
        <p:nvPicPr>
          <p:cNvPr id="4100" name="Picture 4" descr="http://klub-drug.ru/wp-content/uploads/2011/04/44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259538"/>
            <a:ext cx="1802690" cy="123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5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24744"/>
            <a:ext cx="6984776" cy="10772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Чтобы начать работу над нашим проектом необходимо: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3140968"/>
            <a:ext cx="58326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Разделиться на три группы;</a:t>
            </a:r>
          </a:p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Обсудить в группах план действий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10242" name="Picture 2" descr="http://klub-drug.ru/wp-content/uploads/2011/04/39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203071"/>
            <a:ext cx="1422838" cy="123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9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9728" y="1700808"/>
            <a:ext cx="57606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cs typeface="Andalus" pitchFamily="18" charset="-78"/>
              </a:rPr>
              <a:t>Задание группе 1.</a:t>
            </a:r>
          </a:p>
          <a:p>
            <a:endParaRPr lang="ru-RU" sz="3200" dirty="0" smtClean="0"/>
          </a:p>
          <a:p>
            <a:r>
              <a:rPr lang="ru-RU" sz="3200" dirty="0" smtClean="0"/>
              <a:t>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Перед вами необычный текст. Переведите его на «русский» язык.</a:t>
            </a:r>
          </a:p>
          <a:p>
            <a:endParaRPr lang="ru-RU" sz="3200" dirty="0"/>
          </a:p>
        </p:txBody>
      </p:sp>
      <p:pic>
        <p:nvPicPr>
          <p:cNvPr id="5122" name="Picture 2" descr="http://klub-drug.ru/wp-content/uploads/2011/04/book-lovers-300x21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47315"/>
            <a:ext cx="28575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878026"/>
            <a:ext cx="432048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«  Переводчики»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762467"/>
            <a:ext cx="6390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Задание группе 2.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1.      Перед вами необычный текст. Представьте образы главных героев. 2.      Изобразите героев и их костюмы  в виде аппликаций.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     Прокомментируйте полученный результат.</a:t>
            </a:r>
          </a:p>
          <a:p>
            <a:endParaRPr lang="ru-RU" sz="3200" dirty="0"/>
          </a:p>
        </p:txBody>
      </p:sp>
      <p:pic>
        <p:nvPicPr>
          <p:cNvPr id="6146" name="Picture 2" descr="http://klub-drug.ru/wp-content/uploads/2011/04/childrens-book-drive-image_0-150x15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33056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22612" y="554777"/>
            <a:ext cx="403244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«Художники»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4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651430"/>
            <a:ext cx="619268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Задание группе 3.</a:t>
            </a:r>
          </a:p>
          <a:p>
            <a:r>
              <a:rPr lang="ru-RU" sz="3600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    Перед вами необычный текст. Представьте образы главных героев.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     Разыграйте по ролям данную сценку.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klub-drug.ru/wp-content/uploads/2011/04/96419766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113549"/>
            <a:ext cx="1440160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828241"/>
            <a:ext cx="460851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  </a:t>
            </a:r>
            <a:r>
              <a:rPr lang="ru-RU" sz="4000" b="1" dirty="0" smtClean="0">
                <a:solidFill>
                  <a:srgbClr val="C00000"/>
                </a:solidFill>
              </a:rPr>
              <a:t>«Артисты»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0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0"/>
            <a:ext cx="538234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2800" dirty="0" smtClean="0"/>
              <a:t>1. Подготовка к работе над проектом (информация о проекте, его актуальности, поиск проблем и т.д.).</a:t>
            </a:r>
          </a:p>
          <a:p>
            <a:r>
              <a:rPr lang="ru-RU" sz="2800" dirty="0" smtClean="0"/>
              <a:t>2. Выбор проблемы.</a:t>
            </a:r>
          </a:p>
          <a:p>
            <a:r>
              <a:rPr lang="ru-RU" sz="2800" dirty="0" smtClean="0"/>
              <a:t>3. Сбор и анализ информации </a:t>
            </a:r>
          </a:p>
          <a:p>
            <a:endParaRPr lang="ru-RU" sz="2800" dirty="0" smtClean="0"/>
          </a:p>
          <a:p>
            <a:r>
              <a:rPr lang="ru-RU" sz="2800" dirty="0" smtClean="0"/>
              <a:t>4. Планирование действий команды (куда, кому, зачем, что делать).</a:t>
            </a:r>
          </a:p>
          <a:p>
            <a:r>
              <a:rPr lang="ru-RU" sz="2800" dirty="0" smtClean="0"/>
              <a:t>5. Реализация проекта.</a:t>
            </a:r>
          </a:p>
          <a:p>
            <a:r>
              <a:rPr lang="ru-RU" sz="2800" dirty="0" smtClean="0"/>
              <a:t>6. Подготовка к защите проекта. </a:t>
            </a:r>
          </a:p>
          <a:p>
            <a:endParaRPr lang="ru-RU" sz="2800" dirty="0" smtClean="0"/>
          </a:p>
          <a:p>
            <a:r>
              <a:rPr lang="ru-RU" sz="2800" dirty="0" smtClean="0"/>
              <a:t>7. Презентация проекта.</a:t>
            </a:r>
          </a:p>
          <a:p>
            <a:r>
              <a:rPr lang="ru-RU" sz="2800" dirty="0" smtClean="0"/>
              <a:t>8. Рефлексия </a:t>
            </a:r>
          </a:p>
          <a:p>
            <a:endParaRPr lang="ru-RU" sz="2800" dirty="0"/>
          </a:p>
        </p:txBody>
      </p:sp>
      <p:pic>
        <p:nvPicPr>
          <p:cNvPr id="8194" name="Picture 2" descr="http://klub-drug.ru/wp-content/uploads/2011/04/44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642" y="5085184"/>
            <a:ext cx="2035346" cy="139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589" y="674075"/>
            <a:ext cx="7020411" cy="871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17646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klub-drug.ru/wp-content/uploads/2011/04/60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621" y="4909385"/>
            <a:ext cx="1561559" cy="150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15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</TotalTime>
  <Words>383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16</cp:revision>
  <dcterms:created xsi:type="dcterms:W3CDTF">2012-05-15T06:37:33Z</dcterms:created>
  <dcterms:modified xsi:type="dcterms:W3CDTF">2012-05-16T15:15:41Z</dcterms:modified>
</cp:coreProperties>
</file>