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889" autoAdjust="0"/>
    <p:restoredTop sz="94660"/>
  </p:normalViewPr>
  <p:slideViewPr>
    <p:cSldViewPr>
      <p:cViewPr varScale="1">
        <p:scale>
          <a:sx n="45" d="100"/>
          <a:sy n="45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68098-A77A-4254-AFF4-BAC1506841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564679-C0F5-4B44-B805-BC843197F52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6600" dirty="0" smtClean="0"/>
            <a:t>Учит</a:t>
          </a:r>
          <a:endParaRPr lang="ru-RU" sz="6600" dirty="0"/>
        </a:p>
      </dgm:t>
    </dgm:pt>
    <dgm:pt modelId="{CA548DA0-EE7F-4114-A7D5-FBB31F0903A9}" type="parTrans" cxnId="{C4F4AE1A-94EB-4FB2-8D9C-A5C13A058B7E}">
      <dgm:prSet/>
      <dgm:spPr/>
      <dgm:t>
        <a:bodyPr/>
        <a:lstStyle/>
        <a:p>
          <a:endParaRPr lang="ru-RU"/>
        </a:p>
      </dgm:t>
    </dgm:pt>
    <dgm:pt modelId="{14166502-255A-497F-AC1D-11BDAA062E9A}" type="sibTrans" cxnId="{C4F4AE1A-94EB-4FB2-8D9C-A5C13A058B7E}">
      <dgm:prSet/>
      <dgm:spPr/>
      <dgm:t>
        <a:bodyPr/>
        <a:lstStyle/>
        <a:p>
          <a:endParaRPr lang="ru-RU"/>
        </a:p>
      </dgm:t>
    </dgm:pt>
    <dgm:pt modelId="{EBDEEA40-470C-42FF-9BD3-AC4934C61F1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3600" dirty="0" smtClean="0"/>
            <a:t>мыслить</a:t>
          </a:r>
          <a:endParaRPr lang="ru-RU" sz="3600" dirty="0"/>
        </a:p>
      </dgm:t>
    </dgm:pt>
    <dgm:pt modelId="{132C5EE7-8875-440D-9668-94AF95C07BE8}" type="parTrans" cxnId="{AF5A96F3-BAE4-4DC3-A540-FBEB6840C428}">
      <dgm:prSet/>
      <dgm:spPr/>
      <dgm:t>
        <a:bodyPr/>
        <a:lstStyle/>
        <a:p>
          <a:endParaRPr lang="ru-RU"/>
        </a:p>
      </dgm:t>
    </dgm:pt>
    <dgm:pt modelId="{CC9A9C18-9D85-42E8-839C-A4CAC5F54C15}" type="sibTrans" cxnId="{AF5A96F3-BAE4-4DC3-A540-FBEB6840C428}">
      <dgm:prSet/>
      <dgm:spPr/>
      <dgm:t>
        <a:bodyPr/>
        <a:lstStyle/>
        <a:p>
          <a:endParaRPr lang="ru-RU"/>
        </a:p>
      </dgm:t>
    </dgm:pt>
    <dgm:pt modelId="{D364BFA0-1983-46C7-B4B5-229470DA852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2800" dirty="0" smtClean="0"/>
            <a:t>Обсуждать разные варианты</a:t>
          </a:r>
          <a:endParaRPr lang="ru-RU" sz="2800" dirty="0"/>
        </a:p>
      </dgm:t>
    </dgm:pt>
    <dgm:pt modelId="{5209A836-5274-44D9-ACD5-247049FC1E15}" type="parTrans" cxnId="{BF497F31-5101-4E70-B5F0-5C152AADCE35}">
      <dgm:prSet/>
      <dgm:spPr/>
      <dgm:t>
        <a:bodyPr/>
        <a:lstStyle/>
        <a:p>
          <a:endParaRPr lang="ru-RU"/>
        </a:p>
      </dgm:t>
    </dgm:pt>
    <dgm:pt modelId="{4FDC9641-6A08-4CDB-81F9-8C7FD5F88421}" type="sibTrans" cxnId="{BF497F31-5101-4E70-B5F0-5C152AADCE35}">
      <dgm:prSet/>
      <dgm:spPr/>
      <dgm:t>
        <a:bodyPr/>
        <a:lstStyle/>
        <a:p>
          <a:endParaRPr lang="ru-RU"/>
        </a:p>
      </dgm:t>
    </dgm:pt>
    <dgm:pt modelId="{4AAF0867-5961-4C4F-8875-15149E4290A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4000" dirty="0" err="1" smtClean="0"/>
            <a:t>взаимообучаться</a:t>
          </a:r>
          <a:endParaRPr lang="ru-RU" sz="4000" dirty="0"/>
        </a:p>
      </dgm:t>
    </dgm:pt>
    <dgm:pt modelId="{6EC7917A-DF1D-402E-972C-EC55F6478280}" type="parTrans" cxnId="{88233C2F-0BD5-4E8C-BFE9-429D51496686}">
      <dgm:prSet/>
      <dgm:spPr/>
      <dgm:t>
        <a:bodyPr/>
        <a:lstStyle/>
        <a:p>
          <a:endParaRPr lang="ru-RU"/>
        </a:p>
      </dgm:t>
    </dgm:pt>
    <dgm:pt modelId="{A16AED88-BC3B-4DCE-BEF8-516F47F3320D}" type="sibTrans" cxnId="{88233C2F-0BD5-4E8C-BFE9-429D51496686}">
      <dgm:prSet/>
      <dgm:spPr/>
      <dgm:t>
        <a:bodyPr/>
        <a:lstStyle/>
        <a:p>
          <a:endParaRPr lang="ru-RU"/>
        </a:p>
      </dgm:t>
    </dgm:pt>
    <dgm:pt modelId="{AD7FD5C3-A2E2-4C2D-ADAB-98D3D0FA60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sz="3200" dirty="0" err="1" smtClean="0"/>
            <a:t>Высказы</a:t>
          </a:r>
          <a:endParaRPr lang="ru-RU" sz="3200" dirty="0" smtClean="0"/>
        </a:p>
        <a:p>
          <a:r>
            <a:rPr lang="ru-RU" sz="3200" dirty="0" err="1" smtClean="0"/>
            <a:t>вать</a:t>
          </a:r>
          <a:r>
            <a:rPr lang="ru-RU" sz="3200" dirty="0" smtClean="0"/>
            <a:t> своё мнение</a:t>
          </a:r>
          <a:endParaRPr lang="ru-RU" sz="3200" dirty="0"/>
        </a:p>
      </dgm:t>
    </dgm:pt>
    <dgm:pt modelId="{9C87134A-1313-4935-9C41-F0B4DC78BFA1}" type="parTrans" cxnId="{B2C99ACA-A50F-44D9-814A-1DAAC623776E}">
      <dgm:prSet/>
      <dgm:spPr/>
      <dgm:t>
        <a:bodyPr/>
        <a:lstStyle/>
        <a:p>
          <a:endParaRPr lang="ru-RU"/>
        </a:p>
      </dgm:t>
    </dgm:pt>
    <dgm:pt modelId="{C53BA719-6612-4118-99D3-C9C15560A309}" type="sibTrans" cxnId="{B2C99ACA-A50F-44D9-814A-1DAAC623776E}">
      <dgm:prSet/>
      <dgm:spPr/>
      <dgm:t>
        <a:bodyPr/>
        <a:lstStyle/>
        <a:p>
          <a:endParaRPr lang="ru-RU"/>
        </a:p>
      </dgm:t>
    </dgm:pt>
    <dgm:pt modelId="{73922E9A-C7A1-47AA-9CDC-F6DC6CE804F7}" type="pres">
      <dgm:prSet presAssocID="{2E468098-A77A-4254-AFF4-BAC1506841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BD2E30-BE83-452F-B0A7-503D8D720C7C}" type="pres">
      <dgm:prSet presAssocID="{56564679-C0F5-4B44-B805-BC843197F527}" presName="hierRoot1" presStyleCnt="0">
        <dgm:presLayoutVars>
          <dgm:hierBranch val="init"/>
        </dgm:presLayoutVars>
      </dgm:prSet>
      <dgm:spPr/>
    </dgm:pt>
    <dgm:pt modelId="{5A595C97-BC43-4A96-BF39-053453FB2364}" type="pres">
      <dgm:prSet presAssocID="{56564679-C0F5-4B44-B805-BC843197F527}" presName="rootComposite1" presStyleCnt="0"/>
      <dgm:spPr/>
    </dgm:pt>
    <dgm:pt modelId="{4EFAC927-CDA1-4BE4-9312-0769BB9D5891}" type="pres">
      <dgm:prSet presAssocID="{56564679-C0F5-4B44-B805-BC843197F527}" presName="rootText1" presStyleLbl="node0" presStyleIdx="0" presStyleCnt="1" custScaleX="152885" custScaleY="133543" custLinFactNeighborX="3403" custLinFactNeighborY="-50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260097-9381-497E-8AC0-471E09D785A1}" type="pres">
      <dgm:prSet presAssocID="{56564679-C0F5-4B44-B805-BC843197F52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E15CF1-017D-4DCF-9213-E82FFE495256}" type="pres">
      <dgm:prSet presAssocID="{56564679-C0F5-4B44-B805-BC843197F527}" presName="hierChild2" presStyleCnt="0"/>
      <dgm:spPr/>
    </dgm:pt>
    <dgm:pt modelId="{F7E5E2DB-8F64-4DB7-8CEE-4372933A960C}" type="pres">
      <dgm:prSet presAssocID="{132C5EE7-8875-440D-9668-94AF95C07BE8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B5921AC-FA81-4FD8-A335-B02ABF29D4AC}" type="pres">
      <dgm:prSet presAssocID="{EBDEEA40-470C-42FF-9BD3-AC4934C61F1F}" presName="hierRoot2" presStyleCnt="0">
        <dgm:presLayoutVars>
          <dgm:hierBranch val="init"/>
        </dgm:presLayoutVars>
      </dgm:prSet>
      <dgm:spPr/>
    </dgm:pt>
    <dgm:pt modelId="{ABCFC66D-D26F-43A0-A6D3-D1F524CB381E}" type="pres">
      <dgm:prSet presAssocID="{EBDEEA40-470C-42FF-9BD3-AC4934C61F1F}" presName="rootComposite" presStyleCnt="0"/>
      <dgm:spPr/>
    </dgm:pt>
    <dgm:pt modelId="{72F4D3AE-5C31-486F-947E-9262B2D7A643}" type="pres">
      <dgm:prSet presAssocID="{EBDEEA40-470C-42FF-9BD3-AC4934C61F1F}" presName="rootText" presStyleLbl="node2" presStyleIdx="0" presStyleCnt="4" custScaleX="107718" custScaleY="184445" custLinFactNeighborX="1181" custLinFactNeighborY="-1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FF0C93-C6EB-4B23-B6F8-DA95FD14F2D1}" type="pres">
      <dgm:prSet presAssocID="{EBDEEA40-470C-42FF-9BD3-AC4934C61F1F}" presName="rootConnector" presStyleLbl="node2" presStyleIdx="0" presStyleCnt="4"/>
      <dgm:spPr/>
      <dgm:t>
        <a:bodyPr/>
        <a:lstStyle/>
        <a:p>
          <a:endParaRPr lang="ru-RU"/>
        </a:p>
      </dgm:t>
    </dgm:pt>
    <dgm:pt modelId="{EAAD471F-4273-4F77-9ECF-D4810C8D2003}" type="pres">
      <dgm:prSet presAssocID="{EBDEEA40-470C-42FF-9BD3-AC4934C61F1F}" presName="hierChild4" presStyleCnt="0"/>
      <dgm:spPr/>
    </dgm:pt>
    <dgm:pt modelId="{37F5377E-C851-413E-ACB9-287BDBCB4911}" type="pres">
      <dgm:prSet presAssocID="{EBDEEA40-470C-42FF-9BD3-AC4934C61F1F}" presName="hierChild5" presStyleCnt="0"/>
      <dgm:spPr/>
    </dgm:pt>
    <dgm:pt modelId="{9549624E-59B1-4F8E-9196-8BB28583C6DD}" type="pres">
      <dgm:prSet presAssocID="{9C87134A-1313-4935-9C41-F0B4DC78BFA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215F852-12D8-4429-93BD-D8FFEF255B40}" type="pres">
      <dgm:prSet presAssocID="{AD7FD5C3-A2E2-4C2D-ADAB-98D3D0FA609A}" presName="hierRoot2" presStyleCnt="0">
        <dgm:presLayoutVars>
          <dgm:hierBranch val="init"/>
        </dgm:presLayoutVars>
      </dgm:prSet>
      <dgm:spPr/>
    </dgm:pt>
    <dgm:pt modelId="{9DE41849-792E-4741-B2A2-2C0D22CAAB14}" type="pres">
      <dgm:prSet presAssocID="{AD7FD5C3-A2E2-4C2D-ADAB-98D3D0FA609A}" presName="rootComposite" presStyleCnt="0"/>
      <dgm:spPr/>
    </dgm:pt>
    <dgm:pt modelId="{B6945DDB-2ABB-4AC8-84E5-37A66911C747}" type="pres">
      <dgm:prSet presAssocID="{AD7FD5C3-A2E2-4C2D-ADAB-98D3D0FA609A}" presName="rootText" presStyleLbl="node2" presStyleIdx="1" presStyleCnt="4" custScaleX="104194" custScaleY="276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0980C-59C4-4786-9CB9-5B82E0A9C363}" type="pres">
      <dgm:prSet presAssocID="{AD7FD5C3-A2E2-4C2D-ADAB-98D3D0FA609A}" presName="rootConnector" presStyleLbl="node2" presStyleIdx="1" presStyleCnt="4"/>
      <dgm:spPr/>
      <dgm:t>
        <a:bodyPr/>
        <a:lstStyle/>
        <a:p>
          <a:endParaRPr lang="ru-RU"/>
        </a:p>
      </dgm:t>
    </dgm:pt>
    <dgm:pt modelId="{0967E84E-A62E-48A0-BC34-59D576CF7D77}" type="pres">
      <dgm:prSet presAssocID="{AD7FD5C3-A2E2-4C2D-ADAB-98D3D0FA609A}" presName="hierChild4" presStyleCnt="0"/>
      <dgm:spPr/>
    </dgm:pt>
    <dgm:pt modelId="{9E5F0597-2054-433E-900E-EB350D9EE180}" type="pres">
      <dgm:prSet presAssocID="{AD7FD5C3-A2E2-4C2D-ADAB-98D3D0FA609A}" presName="hierChild5" presStyleCnt="0"/>
      <dgm:spPr/>
    </dgm:pt>
    <dgm:pt modelId="{5056BFFF-0C54-4685-B637-2458CE8C4BA4}" type="pres">
      <dgm:prSet presAssocID="{5209A836-5274-44D9-ACD5-247049FC1E1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FB7E835-A33F-444E-B6A3-ADB435787472}" type="pres">
      <dgm:prSet presAssocID="{D364BFA0-1983-46C7-B4B5-229470DA852C}" presName="hierRoot2" presStyleCnt="0">
        <dgm:presLayoutVars>
          <dgm:hierBranch val="init"/>
        </dgm:presLayoutVars>
      </dgm:prSet>
      <dgm:spPr/>
    </dgm:pt>
    <dgm:pt modelId="{CCFC7E5B-A879-4BB3-B1BF-7EA549115E3A}" type="pres">
      <dgm:prSet presAssocID="{D364BFA0-1983-46C7-B4B5-229470DA852C}" presName="rootComposite" presStyleCnt="0"/>
      <dgm:spPr/>
    </dgm:pt>
    <dgm:pt modelId="{86257EB5-CD35-4CAF-8E9A-F6A1AFD501BA}" type="pres">
      <dgm:prSet presAssocID="{D364BFA0-1983-46C7-B4B5-229470DA852C}" presName="rootText" presStyleLbl="node2" presStyleIdx="2" presStyleCnt="4" custScaleX="112728" custScaleY="217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8FA38-76EF-4539-BC17-31145B2426A6}" type="pres">
      <dgm:prSet presAssocID="{D364BFA0-1983-46C7-B4B5-229470DA852C}" presName="rootConnector" presStyleLbl="node2" presStyleIdx="2" presStyleCnt="4"/>
      <dgm:spPr/>
      <dgm:t>
        <a:bodyPr/>
        <a:lstStyle/>
        <a:p>
          <a:endParaRPr lang="ru-RU"/>
        </a:p>
      </dgm:t>
    </dgm:pt>
    <dgm:pt modelId="{6C9BDBA5-4435-471F-96C8-D1698D5B7DCF}" type="pres">
      <dgm:prSet presAssocID="{D364BFA0-1983-46C7-B4B5-229470DA852C}" presName="hierChild4" presStyleCnt="0"/>
      <dgm:spPr/>
    </dgm:pt>
    <dgm:pt modelId="{A22009FF-B0B8-4556-A9A5-B83A4634C026}" type="pres">
      <dgm:prSet presAssocID="{D364BFA0-1983-46C7-B4B5-229470DA852C}" presName="hierChild5" presStyleCnt="0"/>
      <dgm:spPr/>
    </dgm:pt>
    <dgm:pt modelId="{85871B32-3F41-41C5-ACAA-1553422DDA42}" type="pres">
      <dgm:prSet presAssocID="{6EC7917A-DF1D-402E-972C-EC55F647828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DD34703-55F7-4290-814A-FB61AFE308FD}" type="pres">
      <dgm:prSet presAssocID="{4AAF0867-5961-4C4F-8875-15149E4290A1}" presName="hierRoot2" presStyleCnt="0">
        <dgm:presLayoutVars>
          <dgm:hierBranch val="init"/>
        </dgm:presLayoutVars>
      </dgm:prSet>
      <dgm:spPr/>
    </dgm:pt>
    <dgm:pt modelId="{25A7162D-354F-4567-A2C1-033E49E18341}" type="pres">
      <dgm:prSet presAssocID="{4AAF0867-5961-4C4F-8875-15149E4290A1}" presName="rootComposite" presStyleCnt="0"/>
      <dgm:spPr/>
    </dgm:pt>
    <dgm:pt modelId="{AFB5CA73-F061-434B-87EA-D93EE5350691}" type="pres">
      <dgm:prSet presAssocID="{4AAF0867-5961-4C4F-8875-15149E4290A1}" presName="rootText" presStyleLbl="node2" presStyleIdx="3" presStyleCnt="4" custScaleX="112466" custScaleY="250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E4890-22E3-40E2-AA64-5CEE99847DA6}" type="pres">
      <dgm:prSet presAssocID="{4AAF0867-5961-4C4F-8875-15149E4290A1}" presName="rootConnector" presStyleLbl="node2" presStyleIdx="3" presStyleCnt="4"/>
      <dgm:spPr/>
      <dgm:t>
        <a:bodyPr/>
        <a:lstStyle/>
        <a:p>
          <a:endParaRPr lang="ru-RU"/>
        </a:p>
      </dgm:t>
    </dgm:pt>
    <dgm:pt modelId="{A8EB3762-AA13-4FA1-B0C0-181F6D472A79}" type="pres">
      <dgm:prSet presAssocID="{4AAF0867-5961-4C4F-8875-15149E4290A1}" presName="hierChild4" presStyleCnt="0"/>
      <dgm:spPr/>
    </dgm:pt>
    <dgm:pt modelId="{7E3657A0-94CB-4830-8CD3-12131F5D0582}" type="pres">
      <dgm:prSet presAssocID="{4AAF0867-5961-4C4F-8875-15149E4290A1}" presName="hierChild5" presStyleCnt="0"/>
      <dgm:spPr/>
    </dgm:pt>
    <dgm:pt modelId="{BF2FC97E-CBD4-4F9E-B5B7-64F53992DB9A}" type="pres">
      <dgm:prSet presAssocID="{56564679-C0F5-4B44-B805-BC843197F527}" presName="hierChild3" presStyleCnt="0"/>
      <dgm:spPr/>
    </dgm:pt>
  </dgm:ptLst>
  <dgm:cxnLst>
    <dgm:cxn modelId="{B46FC785-6C24-43A8-9D31-695D962E7614}" type="presOf" srcId="{56564679-C0F5-4B44-B805-BC843197F527}" destId="{FA260097-9381-497E-8AC0-471E09D785A1}" srcOrd="1" destOrd="0" presId="urn:microsoft.com/office/officeart/2005/8/layout/orgChart1"/>
    <dgm:cxn modelId="{88233C2F-0BD5-4E8C-BFE9-429D51496686}" srcId="{56564679-C0F5-4B44-B805-BC843197F527}" destId="{4AAF0867-5961-4C4F-8875-15149E4290A1}" srcOrd="3" destOrd="0" parTransId="{6EC7917A-DF1D-402E-972C-EC55F6478280}" sibTransId="{A16AED88-BC3B-4DCE-BEF8-516F47F3320D}"/>
    <dgm:cxn modelId="{BF497F31-5101-4E70-B5F0-5C152AADCE35}" srcId="{56564679-C0F5-4B44-B805-BC843197F527}" destId="{D364BFA0-1983-46C7-B4B5-229470DA852C}" srcOrd="2" destOrd="0" parTransId="{5209A836-5274-44D9-ACD5-247049FC1E15}" sibTransId="{4FDC9641-6A08-4CDB-81F9-8C7FD5F88421}"/>
    <dgm:cxn modelId="{8E0ACB4D-3C5D-4CDE-BCD5-BCAF429DA2D9}" type="presOf" srcId="{D364BFA0-1983-46C7-B4B5-229470DA852C}" destId="{F468FA38-76EF-4539-BC17-31145B2426A6}" srcOrd="1" destOrd="0" presId="urn:microsoft.com/office/officeart/2005/8/layout/orgChart1"/>
    <dgm:cxn modelId="{DEE0D174-D1C0-4861-9918-72F8FD3159EA}" type="presOf" srcId="{4AAF0867-5961-4C4F-8875-15149E4290A1}" destId="{AFB5CA73-F061-434B-87EA-D93EE5350691}" srcOrd="0" destOrd="0" presId="urn:microsoft.com/office/officeart/2005/8/layout/orgChart1"/>
    <dgm:cxn modelId="{5F1E49DA-28A3-40F1-8810-A06F139DB8F4}" type="presOf" srcId="{EBDEEA40-470C-42FF-9BD3-AC4934C61F1F}" destId="{72F4D3AE-5C31-486F-947E-9262B2D7A643}" srcOrd="0" destOrd="0" presId="urn:microsoft.com/office/officeart/2005/8/layout/orgChart1"/>
    <dgm:cxn modelId="{F6F234EC-A542-47C3-A5FC-5551DA1D0C87}" type="presOf" srcId="{9C87134A-1313-4935-9C41-F0B4DC78BFA1}" destId="{9549624E-59B1-4F8E-9196-8BB28583C6DD}" srcOrd="0" destOrd="0" presId="urn:microsoft.com/office/officeart/2005/8/layout/orgChart1"/>
    <dgm:cxn modelId="{32EBAB90-500F-4A99-B0AD-ECCF291B951B}" type="presOf" srcId="{D364BFA0-1983-46C7-B4B5-229470DA852C}" destId="{86257EB5-CD35-4CAF-8E9A-F6A1AFD501BA}" srcOrd="0" destOrd="0" presId="urn:microsoft.com/office/officeart/2005/8/layout/orgChart1"/>
    <dgm:cxn modelId="{57E8F2AA-851E-4323-8A20-F1DA43CAA78E}" type="presOf" srcId="{2E468098-A77A-4254-AFF4-BAC150684163}" destId="{73922E9A-C7A1-47AA-9CDC-F6DC6CE804F7}" srcOrd="0" destOrd="0" presId="urn:microsoft.com/office/officeart/2005/8/layout/orgChart1"/>
    <dgm:cxn modelId="{33469753-49AA-48D7-A5B9-D23CED20218B}" type="presOf" srcId="{AD7FD5C3-A2E2-4C2D-ADAB-98D3D0FA609A}" destId="{B6945DDB-2ABB-4AC8-84E5-37A66911C747}" srcOrd="0" destOrd="0" presId="urn:microsoft.com/office/officeart/2005/8/layout/orgChart1"/>
    <dgm:cxn modelId="{D413C5C1-706C-49C7-9B49-C65303BCCD67}" type="presOf" srcId="{AD7FD5C3-A2E2-4C2D-ADAB-98D3D0FA609A}" destId="{DAA0980C-59C4-4786-9CB9-5B82E0A9C363}" srcOrd="1" destOrd="0" presId="urn:microsoft.com/office/officeart/2005/8/layout/orgChart1"/>
    <dgm:cxn modelId="{E0498BA1-211C-4FE3-BA2C-7CE951AAE9E1}" type="presOf" srcId="{132C5EE7-8875-440D-9668-94AF95C07BE8}" destId="{F7E5E2DB-8F64-4DB7-8CEE-4372933A960C}" srcOrd="0" destOrd="0" presId="urn:microsoft.com/office/officeart/2005/8/layout/orgChart1"/>
    <dgm:cxn modelId="{0EA853F9-3A20-4834-91F7-22E72FC39397}" type="presOf" srcId="{5209A836-5274-44D9-ACD5-247049FC1E15}" destId="{5056BFFF-0C54-4685-B637-2458CE8C4BA4}" srcOrd="0" destOrd="0" presId="urn:microsoft.com/office/officeart/2005/8/layout/orgChart1"/>
    <dgm:cxn modelId="{4580D9CB-6317-4FAF-9C12-0AC132AC658F}" type="presOf" srcId="{56564679-C0F5-4B44-B805-BC843197F527}" destId="{4EFAC927-CDA1-4BE4-9312-0769BB9D5891}" srcOrd="0" destOrd="0" presId="urn:microsoft.com/office/officeart/2005/8/layout/orgChart1"/>
    <dgm:cxn modelId="{54BCF33D-A407-4A18-B112-B849163CD3B5}" type="presOf" srcId="{EBDEEA40-470C-42FF-9BD3-AC4934C61F1F}" destId="{7BFF0C93-C6EB-4B23-B6F8-DA95FD14F2D1}" srcOrd="1" destOrd="0" presId="urn:microsoft.com/office/officeart/2005/8/layout/orgChart1"/>
    <dgm:cxn modelId="{B9F5F4C9-1DF4-4D20-A554-C4CF916A9F14}" type="presOf" srcId="{4AAF0867-5961-4C4F-8875-15149E4290A1}" destId="{97EE4890-22E3-40E2-AA64-5CEE99847DA6}" srcOrd="1" destOrd="0" presId="urn:microsoft.com/office/officeart/2005/8/layout/orgChart1"/>
    <dgm:cxn modelId="{4A0780F5-9A89-4D8B-945C-9AFCB21F5437}" type="presOf" srcId="{6EC7917A-DF1D-402E-972C-EC55F6478280}" destId="{85871B32-3F41-41C5-ACAA-1553422DDA42}" srcOrd="0" destOrd="0" presId="urn:microsoft.com/office/officeart/2005/8/layout/orgChart1"/>
    <dgm:cxn modelId="{B2C99ACA-A50F-44D9-814A-1DAAC623776E}" srcId="{56564679-C0F5-4B44-B805-BC843197F527}" destId="{AD7FD5C3-A2E2-4C2D-ADAB-98D3D0FA609A}" srcOrd="1" destOrd="0" parTransId="{9C87134A-1313-4935-9C41-F0B4DC78BFA1}" sibTransId="{C53BA719-6612-4118-99D3-C9C15560A309}"/>
    <dgm:cxn modelId="{C4F4AE1A-94EB-4FB2-8D9C-A5C13A058B7E}" srcId="{2E468098-A77A-4254-AFF4-BAC150684163}" destId="{56564679-C0F5-4B44-B805-BC843197F527}" srcOrd="0" destOrd="0" parTransId="{CA548DA0-EE7F-4114-A7D5-FBB31F0903A9}" sibTransId="{14166502-255A-497F-AC1D-11BDAA062E9A}"/>
    <dgm:cxn modelId="{AF5A96F3-BAE4-4DC3-A540-FBEB6840C428}" srcId="{56564679-C0F5-4B44-B805-BC843197F527}" destId="{EBDEEA40-470C-42FF-9BD3-AC4934C61F1F}" srcOrd="0" destOrd="0" parTransId="{132C5EE7-8875-440D-9668-94AF95C07BE8}" sibTransId="{CC9A9C18-9D85-42E8-839C-A4CAC5F54C15}"/>
    <dgm:cxn modelId="{0507B3A3-D191-4E7A-AB5E-793D2D65613E}" type="presParOf" srcId="{73922E9A-C7A1-47AA-9CDC-F6DC6CE804F7}" destId="{C1BD2E30-BE83-452F-B0A7-503D8D720C7C}" srcOrd="0" destOrd="0" presId="urn:microsoft.com/office/officeart/2005/8/layout/orgChart1"/>
    <dgm:cxn modelId="{767FE8B5-49B3-47FA-A7E0-7848CEF26756}" type="presParOf" srcId="{C1BD2E30-BE83-452F-B0A7-503D8D720C7C}" destId="{5A595C97-BC43-4A96-BF39-053453FB2364}" srcOrd="0" destOrd="0" presId="urn:microsoft.com/office/officeart/2005/8/layout/orgChart1"/>
    <dgm:cxn modelId="{301AF7FF-BDF1-489E-955C-A855564F0D1F}" type="presParOf" srcId="{5A595C97-BC43-4A96-BF39-053453FB2364}" destId="{4EFAC927-CDA1-4BE4-9312-0769BB9D5891}" srcOrd="0" destOrd="0" presId="urn:microsoft.com/office/officeart/2005/8/layout/orgChart1"/>
    <dgm:cxn modelId="{0DD16E68-29BF-4461-A8D4-108713FC9876}" type="presParOf" srcId="{5A595C97-BC43-4A96-BF39-053453FB2364}" destId="{FA260097-9381-497E-8AC0-471E09D785A1}" srcOrd="1" destOrd="0" presId="urn:microsoft.com/office/officeart/2005/8/layout/orgChart1"/>
    <dgm:cxn modelId="{54FC112B-7A38-4014-843F-AE7D21AF2A52}" type="presParOf" srcId="{C1BD2E30-BE83-452F-B0A7-503D8D720C7C}" destId="{55E15CF1-017D-4DCF-9213-E82FFE495256}" srcOrd="1" destOrd="0" presId="urn:microsoft.com/office/officeart/2005/8/layout/orgChart1"/>
    <dgm:cxn modelId="{4D8C84D4-CA53-489F-AD24-36DC58AE07DF}" type="presParOf" srcId="{55E15CF1-017D-4DCF-9213-E82FFE495256}" destId="{F7E5E2DB-8F64-4DB7-8CEE-4372933A960C}" srcOrd="0" destOrd="0" presId="urn:microsoft.com/office/officeart/2005/8/layout/orgChart1"/>
    <dgm:cxn modelId="{9C1F7436-02E6-4B3F-8E1B-9F47146BDBCA}" type="presParOf" srcId="{55E15CF1-017D-4DCF-9213-E82FFE495256}" destId="{5B5921AC-FA81-4FD8-A335-B02ABF29D4AC}" srcOrd="1" destOrd="0" presId="urn:microsoft.com/office/officeart/2005/8/layout/orgChart1"/>
    <dgm:cxn modelId="{098DB13A-4704-4B41-A3DB-4CBA59DBF7AB}" type="presParOf" srcId="{5B5921AC-FA81-4FD8-A335-B02ABF29D4AC}" destId="{ABCFC66D-D26F-43A0-A6D3-D1F524CB381E}" srcOrd="0" destOrd="0" presId="urn:microsoft.com/office/officeart/2005/8/layout/orgChart1"/>
    <dgm:cxn modelId="{68C250E9-2DF7-4F5B-864B-E9C8F66E250B}" type="presParOf" srcId="{ABCFC66D-D26F-43A0-A6D3-D1F524CB381E}" destId="{72F4D3AE-5C31-486F-947E-9262B2D7A643}" srcOrd="0" destOrd="0" presId="urn:microsoft.com/office/officeart/2005/8/layout/orgChart1"/>
    <dgm:cxn modelId="{3E06E07A-7481-4EF5-B8D3-4635CF77C4B3}" type="presParOf" srcId="{ABCFC66D-D26F-43A0-A6D3-D1F524CB381E}" destId="{7BFF0C93-C6EB-4B23-B6F8-DA95FD14F2D1}" srcOrd="1" destOrd="0" presId="urn:microsoft.com/office/officeart/2005/8/layout/orgChart1"/>
    <dgm:cxn modelId="{80A74F29-1CDA-47B6-97D6-848B0B4FB46C}" type="presParOf" srcId="{5B5921AC-FA81-4FD8-A335-B02ABF29D4AC}" destId="{EAAD471F-4273-4F77-9ECF-D4810C8D2003}" srcOrd="1" destOrd="0" presId="urn:microsoft.com/office/officeart/2005/8/layout/orgChart1"/>
    <dgm:cxn modelId="{1F9A655E-5374-415C-A9E3-384B4F5EB676}" type="presParOf" srcId="{5B5921AC-FA81-4FD8-A335-B02ABF29D4AC}" destId="{37F5377E-C851-413E-ACB9-287BDBCB4911}" srcOrd="2" destOrd="0" presId="urn:microsoft.com/office/officeart/2005/8/layout/orgChart1"/>
    <dgm:cxn modelId="{7B0A71F8-2749-46D4-A70F-44845B834100}" type="presParOf" srcId="{55E15CF1-017D-4DCF-9213-E82FFE495256}" destId="{9549624E-59B1-4F8E-9196-8BB28583C6DD}" srcOrd="2" destOrd="0" presId="urn:microsoft.com/office/officeart/2005/8/layout/orgChart1"/>
    <dgm:cxn modelId="{6C27EBEC-1622-46A6-84FD-D92594641363}" type="presParOf" srcId="{55E15CF1-017D-4DCF-9213-E82FFE495256}" destId="{4215F852-12D8-4429-93BD-D8FFEF255B40}" srcOrd="3" destOrd="0" presId="urn:microsoft.com/office/officeart/2005/8/layout/orgChart1"/>
    <dgm:cxn modelId="{71268368-1B2D-4142-A280-63398508986E}" type="presParOf" srcId="{4215F852-12D8-4429-93BD-D8FFEF255B40}" destId="{9DE41849-792E-4741-B2A2-2C0D22CAAB14}" srcOrd="0" destOrd="0" presId="urn:microsoft.com/office/officeart/2005/8/layout/orgChart1"/>
    <dgm:cxn modelId="{FE524DD4-C78F-4EE8-820F-00BDB919006E}" type="presParOf" srcId="{9DE41849-792E-4741-B2A2-2C0D22CAAB14}" destId="{B6945DDB-2ABB-4AC8-84E5-37A66911C747}" srcOrd="0" destOrd="0" presId="urn:microsoft.com/office/officeart/2005/8/layout/orgChart1"/>
    <dgm:cxn modelId="{DD52F0FB-B12B-4194-9D44-F2814259F645}" type="presParOf" srcId="{9DE41849-792E-4741-B2A2-2C0D22CAAB14}" destId="{DAA0980C-59C4-4786-9CB9-5B82E0A9C363}" srcOrd="1" destOrd="0" presId="urn:microsoft.com/office/officeart/2005/8/layout/orgChart1"/>
    <dgm:cxn modelId="{A6440457-CBA7-469D-9242-EB875268E9B1}" type="presParOf" srcId="{4215F852-12D8-4429-93BD-D8FFEF255B40}" destId="{0967E84E-A62E-48A0-BC34-59D576CF7D77}" srcOrd="1" destOrd="0" presId="urn:microsoft.com/office/officeart/2005/8/layout/orgChart1"/>
    <dgm:cxn modelId="{BB3A798C-F745-4D65-B06D-F7F1DF361AF1}" type="presParOf" srcId="{4215F852-12D8-4429-93BD-D8FFEF255B40}" destId="{9E5F0597-2054-433E-900E-EB350D9EE180}" srcOrd="2" destOrd="0" presId="urn:microsoft.com/office/officeart/2005/8/layout/orgChart1"/>
    <dgm:cxn modelId="{52078013-28C8-432D-B3F0-229CA6F28752}" type="presParOf" srcId="{55E15CF1-017D-4DCF-9213-E82FFE495256}" destId="{5056BFFF-0C54-4685-B637-2458CE8C4BA4}" srcOrd="4" destOrd="0" presId="urn:microsoft.com/office/officeart/2005/8/layout/orgChart1"/>
    <dgm:cxn modelId="{DBB01AC5-4949-4155-997A-B374584820CA}" type="presParOf" srcId="{55E15CF1-017D-4DCF-9213-E82FFE495256}" destId="{6FB7E835-A33F-444E-B6A3-ADB435787472}" srcOrd="5" destOrd="0" presId="urn:microsoft.com/office/officeart/2005/8/layout/orgChart1"/>
    <dgm:cxn modelId="{D5A81237-EF2C-4D07-A47F-B4EF5FA983B7}" type="presParOf" srcId="{6FB7E835-A33F-444E-B6A3-ADB435787472}" destId="{CCFC7E5B-A879-4BB3-B1BF-7EA549115E3A}" srcOrd="0" destOrd="0" presId="urn:microsoft.com/office/officeart/2005/8/layout/orgChart1"/>
    <dgm:cxn modelId="{8F436945-AF0B-4BBB-BA1E-B32B3CE776BD}" type="presParOf" srcId="{CCFC7E5B-A879-4BB3-B1BF-7EA549115E3A}" destId="{86257EB5-CD35-4CAF-8E9A-F6A1AFD501BA}" srcOrd="0" destOrd="0" presId="urn:microsoft.com/office/officeart/2005/8/layout/orgChart1"/>
    <dgm:cxn modelId="{36F9998C-3698-4DFC-8D67-53CB1B4179D9}" type="presParOf" srcId="{CCFC7E5B-A879-4BB3-B1BF-7EA549115E3A}" destId="{F468FA38-76EF-4539-BC17-31145B2426A6}" srcOrd="1" destOrd="0" presId="urn:microsoft.com/office/officeart/2005/8/layout/orgChart1"/>
    <dgm:cxn modelId="{764A1220-F129-40A9-BB77-B66C0615706E}" type="presParOf" srcId="{6FB7E835-A33F-444E-B6A3-ADB435787472}" destId="{6C9BDBA5-4435-471F-96C8-D1698D5B7DCF}" srcOrd="1" destOrd="0" presId="urn:microsoft.com/office/officeart/2005/8/layout/orgChart1"/>
    <dgm:cxn modelId="{E7F918BC-0D72-42CA-944D-65535A27129E}" type="presParOf" srcId="{6FB7E835-A33F-444E-B6A3-ADB435787472}" destId="{A22009FF-B0B8-4556-A9A5-B83A4634C026}" srcOrd="2" destOrd="0" presId="urn:microsoft.com/office/officeart/2005/8/layout/orgChart1"/>
    <dgm:cxn modelId="{22D549D8-F1F4-4C3D-8FB1-9528ADBBA299}" type="presParOf" srcId="{55E15CF1-017D-4DCF-9213-E82FFE495256}" destId="{85871B32-3F41-41C5-ACAA-1553422DDA42}" srcOrd="6" destOrd="0" presId="urn:microsoft.com/office/officeart/2005/8/layout/orgChart1"/>
    <dgm:cxn modelId="{32F34C34-164F-4C51-B041-94A99B643E58}" type="presParOf" srcId="{55E15CF1-017D-4DCF-9213-E82FFE495256}" destId="{1DD34703-55F7-4290-814A-FB61AFE308FD}" srcOrd="7" destOrd="0" presId="urn:microsoft.com/office/officeart/2005/8/layout/orgChart1"/>
    <dgm:cxn modelId="{1723A8E3-0703-4E73-B754-B90FEAB0E213}" type="presParOf" srcId="{1DD34703-55F7-4290-814A-FB61AFE308FD}" destId="{25A7162D-354F-4567-A2C1-033E49E18341}" srcOrd="0" destOrd="0" presId="urn:microsoft.com/office/officeart/2005/8/layout/orgChart1"/>
    <dgm:cxn modelId="{B7185A59-61B3-4B30-B055-7229287F0E25}" type="presParOf" srcId="{25A7162D-354F-4567-A2C1-033E49E18341}" destId="{AFB5CA73-F061-434B-87EA-D93EE5350691}" srcOrd="0" destOrd="0" presId="urn:microsoft.com/office/officeart/2005/8/layout/orgChart1"/>
    <dgm:cxn modelId="{5BAC969A-4F26-43B3-A4C7-C74F7918BD90}" type="presParOf" srcId="{25A7162D-354F-4567-A2C1-033E49E18341}" destId="{97EE4890-22E3-40E2-AA64-5CEE99847DA6}" srcOrd="1" destOrd="0" presId="urn:microsoft.com/office/officeart/2005/8/layout/orgChart1"/>
    <dgm:cxn modelId="{DDFD670B-3A16-44EC-877F-BB29A460C993}" type="presParOf" srcId="{1DD34703-55F7-4290-814A-FB61AFE308FD}" destId="{A8EB3762-AA13-4FA1-B0C0-181F6D472A79}" srcOrd="1" destOrd="0" presId="urn:microsoft.com/office/officeart/2005/8/layout/orgChart1"/>
    <dgm:cxn modelId="{CA7B6970-4E1A-455C-ABE7-AAC0C539455F}" type="presParOf" srcId="{1DD34703-55F7-4290-814A-FB61AFE308FD}" destId="{7E3657A0-94CB-4830-8CD3-12131F5D0582}" srcOrd="2" destOrd="0" presId="urn:microsoft.com/office/officeart/2005/8/layout/orgChart1"/>
    <dgm:cxn modelId="{992DCD2C-2D3E-443A-A702-37D516BFF20A}" type="presParOf" srcId="{C1BD2E30-BE83-452F-B0A7-503D8D720C7C}" destId="{BF2FC97E-CBD4-4F9E-B5B7-64F53992DB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71B32-3F41-41C5-ACAA-1553422DDA42}">
      <dsp:nvSpPr>
        <dsp:cNvPr id="0" name=""/>
        <dsp:cNvSpPr/>
      </dsp:nvSpPr>
      <dsp:spPr>
        <a:xfrm>
          <a:off x="4402489" y="1335165"/>
          <a:ext cx="3306411" cy="79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79"/>
              </a:lnTo>
              <a:lnTo>
                <a:pt x="3306411" y="617179"/>
              </a:lnTo>
              <a:lnTo>
                <a:pt x="3306411" y="79950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6BFFF-0C54-4685-B637-2458CE8C4BA4}">
      <dsp:nvSpPr>
        <dsp:cNvPr id="0" name=""/>
        <dsp:cNvSpPr/>
      </dsp:nvSpPr>
      <dsp:spPr>
        <a:xfrm>
          <a:off x="4402489" y="1335165"/>
          <a:ext cx="986625" cy="79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79"/>
              </a:lnTo>
              <a:lnTo>
                <a:pt x="986625" y="617179"/>
              </a:lnTo>
              <a:lnTo>
                <a:pt x="986625" y="79950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9624E-59B1-4F8E-9196-8BB28583C6DD}">
      <dsp:nvSpPr>
        <dsp:cNvPr id="0" name=""/>
        <dsp:cNvSpPr/>
      </dsp:nvSpPr>
      <dsp:spPr>
        <a:xfrm>
          <a:off x="3141147" y="1335165"/>
          <a:ext cx="1261342" cy="799501"/>
        </a:xfrm>
        <a:custGeom>
          <a:avLst/>
          <a:gdLst/>
          <a:ahLst/>
          <a:cxnLst/>
          <a:rect l="0" t="0" r="0" b="0"/>
          <a:pathLst>
            <a:path>
              <a:moveTo>
                <a:pt x="1261342" y="0"/>
              </a:moveTo>
              <a:lnTo>
                <a:pt x="1261342" y="617179"/>
              </a:lnTo>
              <a:lnTo>
                <a:pt x="0" y="617179"/>
              </a:lnTo>
              <a:lnTo>
                <a:pt x="0" y="79950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5E2DB-8F64-4DB7-8CEE-4372933A960C}">
      <dsp:nvSpPr>
        <dsp:cNvPr id="0" name=""/>
        <dsp:cNvSpPr/>
      </dsp:nvSpPr>
      <dsp:spPr>
        <a:xfrm>
          <a:off x="957183" y="1335165"/>
          <a:ext cx="3445306" cy="786504"/>
        </a:xfrm>
        <a:custGeom>
          <a:avLst/>
          <a:gdLst/>
          <a:ahLst/>
          <a:cxnLst/>
          <a:rect l="0" t="0" r="0" b="0"/>
          <a:pathLst>
            <a:path>
              <a:moveTo>
                <a:pt x="3445306" y="0"/>
              </a:moveTo>
              <a:lnTo>
                <a:pt x="3445306" y="604182"/>
              </a:lnTo>
              <a:lnTo>
                <a:pt x="0" y="604182"/>
              </a:lnTo>
              <a:lnTo>
                <a:pt x="0" y="78650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AC927-CDA1-4BE4-9312-0769BB9D5891}">
      <dsp:nvSpPr>
        <dsp:cNvPr id="0" name=""/>
        <dsp:cNvSpPr/>
      </dsp:nvSpPr>
      <dsp:spPr>
        <a:xfrm>
          <a:off x="3075138" y="175740"/>
          <a:ext cx="2654703" cy="1159424"/>
        </a:xfrm>
        <a:prstGeom prst="rect">
          <a:avLst/>
        </a:prstGeom>
        <a:solidFill>
          <a:schemeClr val="bg1"/>
        </a:soli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/>
            <a:t>Учит</a:t>
          </a:r>
          <a:endParaRPr lang="ru-RU" sz="6600" kern="1200" dirty="0"/>
        </a:p>
      </dsp:txBody>
      <dsp:txXfrm>
        <a:off x="3075138" y="175740"/>
        <a:ext cx="2654703" cy="1159424"/>
      </dsp:txXfrm>
    </dsp:sp>
    <dsp:sp modelId="{72F4D3AE-5C31-486F-947E-9262B2D7A643}">
      <dsp:nvSpPr>
        <dsp:cNvPr id="0" name=""/>
        <dsp:cNvSpPr/>
      </dsp:nvSpPr>
      <dsp:spPr>
        <a:xfrm>
          <a:off x="21972" y="2121669"/>
          <a:ext cx="1870421" cy="1601356"/>
        </a:xfrm>
        <a:prstGeom prst="rect">
          <a:avLst/>
        </a:prstGeom>
        <a:solidFill>
          <a:schemeClr val="bg1"/>
        </a:soli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мыслить</a:t>
          </a:r>
          <a:endParaRPr lang="ru-RU" sz="3600" kern="1200" dirty="0"/>
        </a:p>
      </dsp:txBody>
      <dsp:txXfrm>
        <a:off x="21972" y="2121669"/>
        <a:ext cx="1870421" cy="1601356"/>
      </dsp:txXfrm>
    </dsp:sp>
    <dsp:sp modelId="{B6945DDB-2ABB-4AC8-84E5-37A66911C747}">
      <dsp:nvSpPr>
        <dsp:cNvPr id="0" name=""/>
        <dsp:cNvSpPr/>
      </dsp:nvSpPr>
      <dsp:spPr>
        <a:xfrm>
          <a:off x="2236532" y="2134666"/>
          <a:ext cx="1809230" cy="2398271"/>
        </a:xfrm>
        <a:prstGeom prst="rect">
          <a:avLst/>
        </a:prstGeom>
        <a:solidFill>
          <a:schemeClr val="bg1"/>
        </a:soli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Высказы</a:t>
          </a:r>
          <a:endParaRPr lang="ru-R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вать</a:t>
          </a:r>
          <a:r>
            <a:rPr lang="ru-RU" sz="3200" kern="1200" dirty="0" smtClean="0"/>
            <a:t> своё мнение</a:t>
          </a:r>
          <a:endParaRPr lang="ru-RU" sz="3200" kern="1200" dirty="0"/>
        </a:p>
      </dsp:txBody>
      <dsp:txXfrm>
        <a:off x="2236532" y="2134666"/>
        <a:ext cx="1809230" cy="2398271"/>
      </dsp:txXfrm>
    </dsp:sp>
    <dsp:sp modelId="{86257EB5-CD35-4CAF-8E9A-F6A1AFD501BA}">
      <dsp:nvSpPr>
        <dsp:cNvPr id="0" name=""/>
        <dsp:cNvSpPr/>
      </dsp:nvSpPr>
      <dsp:spPr>
        <a:xfrm>
          <a:off x="4410407" y="2134666"/>
          <a:ext cx="1957415" cy="1889348"/>
        </a:xfrm>
        <a:prstGeom prst="rect">
          <a:avLst/>
        </a:prstGeom>
        <a:solidFill>
          <a:schemeClr val="bg1"/>
        </a:soli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Обсуждать разные варианты</a:t>
          </a:r>
          <a:endParaRPr lang="ru-RU" sz="2800" kern="1200" dirty="0"/>
        </a:p>
      </dsp:txBody>
      <dsp:txXfrm>
        <a:off x="4410407" y="2134666"/>
        <a:ext cx="1957415" cy="1889348"/>
      </dsp:txXfrm>
    </dsp:sp>
    <dsp:sp modelId="{AFB5CA73-F061-434B-87EA-D93EE5350691}">
      <dsp:nvSpPr>
        <dsp:cNvPr id="0" name=""/>
        <dsp:cNvSpPr/>
      </dsp:nvSpPr>
      <dsp:spPr>
        <a:xfrm>
          <a:off x="6732468" y="2134666"/>
          <a:ext cx="1952865" cy="2171184"/>
        </a:xfrm>
        <a:prstGeom prst="rect">
          <a:avLst/>
        </a:prstGeom>
        <a:solidFill>
          <a:schemeClr val="bg1"/>
        </a:soli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взаимообучаться</a:t>
          </a:r>
          <a:endParaRPr lang="ru-RU" sz="4000" kern="1200" dirty="0"/>
        </a:p>
      </dsp:txBody>
      <dsp:txXfrm>
        <a:off x="6732468" y="2134666"/>
        <a:ext cx="1952865" cy="2171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42C250A-8937-4AA8-A395-1EA602605A61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7B38E2-7AA9-4C1A-85D8-BDB7DB48D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214577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в парах, как один из способов организации учебного процесса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МОУ «СОШ №26»</a:t>
            </a:r>
          </a:p>
          <a:p>
            <a:r>
              <a:rPr lang="ru-RU" dirty="0" smtClean="0"/>
              <a:t>Момот О. Н.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C00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7153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00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747717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96190" cy="1143000"/>
          </a:xfrm>
        </p:spPr>
        <p:txBody>
          <a:bodyPr/>
          <a:lstStyle/>
          <a:p>
            <a:pPr algn="ctr"/>
            <a:r>
              <a:rPr lang="ru-RU" dirty="0"/>
              <a:t>Роль учителя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Главное </a:t>
            </a:r>
            <a:r>
              <a:rPr lang="ru-RU" sz="3200" dirty="0"/>
              <a:t>— расширить поле коллективной работы, включиться в нее, стать полноправным членом ученического коллектива. Как и все учащиеся, учитель меняет партнеров, консультирует, оказывает помощь всем, нуждающимся в ней, используя свой более высокий уровень компетентности.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современного учителя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научить </a:t>
            </a:r>
            <a:r>
              <a:rPr lang="ru-RU" sz="4000" dirty="0" smtClean="0"/>
              <a:t>учиться</a:t>
            </a:r>
          </a:p>
          <a:p>
            <a:r>
              <a:rPr lang="ru-RU" sz="4000" dirty="0"/>
              <a:t>помочь каждому ребёнку в полной мере проявить свои </a:t>
            </a:r>
            <a:r>
              <a:rPr lang="ru-RU" sz="4000" dirty="0" smtClean="0"/>
              <a:t>способности</a:t>
            </a:r>
          </a:p>
          <a:p>
            <a:r>
              <a:rPr lang="ru-RU" sz="4000" dirty="0"/>
              <a:t>развить </a:t>
            </a:r>
            <a:r>
              <a:rPr lang="ru-RU" sz="4000" dirty="0" smtClean="0"/>
              <a:t>инициативу</a:t>
            </a:r>
          </a:p>
          <a:p>
            <a:r>
              <a:rPr lang="ru-RU" sz="4000" dirty="0" smtClean="0"/>
              <a:t>Самостоятельность</a:t>
            </a:r>
          </a:p>
          <a:p>
            <a:r>
              <a:rPr lang="ru-RU" sz="4000" dirty="0"/>
              <a:t>творческие  способности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Коллективная учеба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6868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общения при работе в парах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4846320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/>
              <a:t>при разговоре смотри на </a:t>
            </a:r>
            <a:r>
              <a:rPr lang="ru-RU" sz="4000" dirty="0" smtClean="0"/>
              <a:t>собеседника</a:t>
            </a:r>
          </a:p>
          <a:p>
            <a:r>
              <a:rPr lang="ru-RU" sz="4000" dirty="0"/>
              <a:t>тихо говори в </a:t>
            </a:r>
            <a:r>
              <a:rPr lang="ru-RU" sz="4000" dirty="0" smtClean="0"/>
              <a:t>паре</a:t>
            </a:r>
          </a:p>
          <a:p>
            <a:r>
              <a:rPr lang="ru-RU" sz="4000" dirty="0"/>
              <a:t>называй товарища по </a:t>
            </a:r>
            <a:r>
              <a:rPr lang="ru-RU" sz="4000" dirty="0" smtClean="0"/>
              <a:t>имени</a:t>
            </a:r>
          </a:p>
          <a:p>
            <a:r>
              <a:rPr lang="ru-RU" sz="4000" dirty="0"/>
              <a:t>внимательно слушай </a:t>
            </a:r>
            <a:r>
              <a:rPr lang="ru-RU" sz="4000" dirty="0" smtClean="0"/>
              <a:t>ответ товарища</a:t>
            </a:r>
          </a:p>
          <a:p>
            <a:r>
              <a:rPr lang="ru-RU" sz="4000" dirty="0"/>
              <a:t>д</a:t>
            </a:r>
            <a:r>
              <a:rPr lang="ru-RU" sz="4000" dirty="0" smtClean="0"/>
              <a:t>ополняй</a:t>
            </a:r>
          </a:p>
          <a:p>
            <a:r>
              <a:rPr lang="ru-RU" sz="4000" dirty="0" smtClean="0"/>
              <a:t>оценивай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в парах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проверка </a:t>
            </a:r>
            <a:r>
              <a:rPr lang="ru-RU" sz="4800" dirty="0"/>
              <a:t>друг </a:t>
            </a:r>
            <a:r>
              <a:rPr lang="ru-RU" sz="4800" dirty="0" smtClean="0"/>
              <a:t>друга</a:t>
            </a:r>
          </a:p>
          <a:p>
            <a:r>
              <a:rPr lang="ru-RU" sz="4800" dirty="0" smtClean="0"/>
              <a:t>тренировка </a:t>
            </a:r>
            <a:r>
              <a:rPr lang="ru-RU" sz="4800" dirty="0"/>
              <a:t>в </a:t>
            </a:r>
            <a:r>
              <a:rPr lang="ru-RU" sz="4800" dirty="0" smtClean="0"/>
              <a:t>парах</a:t>
            </a:r>
          </a:p>
          <a:p>
            <a:r>
              <a:rPr lang="ru-RU" sz="4800" dirty="0" smtClean="0"/>
              <a:t>обсуждение </a:t>
            </a:r>
            <a:r>
              <a:rPr lang="ru-RU" sz="4800" dirty="0"/>
              <a:t>в </a:t>
            </a:r>
            <a:r>
              <a:rPr lang="ru-RU" sz="4800" dirty="0" smtClean="0"/>
              <a:t>парах</a:t>
            </a:r>
          </a:p>
          <a:p>
            <a:r>
              <a:rPr lang="ru-RU" sz="4800" dirty="0" smtClean="0"/>
              <a:t>самостоятельная </a:t>
            </a:r>
            <a:r>
              <a:rPr lang="ru-RU" sz="4800" dirty="0"/>
              <a:t>работа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В</a:t>
            </a:r>
            <a:r>
              <a:rPr lang="ru-RU" sz="6000" dirty="0" smtClean="0"/>
              <a:t>иды </a:t>
            </a:r>
            <a:r>
              <a:rPr lang="ru-RU" sz="6000" dirty="0"/>
              <a:t>пар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/>
              <a:t>Статическая </a:t>
            </a:r>
            <a:r>
              <a:rPr lang="ru-RU" sz="5400" b="1" i="1" dirty="0" smtClean="0"/>
              <a:t>пара</a:t>
            </a:r>
            <a:r>
              <a:rPr lang="ru-RU" sz="5400" b="1" dirty="0"/>
              <a:t> </a:t>
            </a:r>
            <a:endParaRPr lang="ru-RU" sz="5400" dirty="0"/>
          </a:p>
          <a:p>
            <a:r>
              <a:rPr lang="ru-RU" sz="5400" b="1" i="1" dirty="0"/>
              <a:t>Динамическая </a:t>
            </a:r>
            <a:r>
              <a:rPr lang="ru-RU" sz="5400" b="1" i="1" dirty="0" smtClean="0"/>
              <a:t>пара</a:t>
            </a:r>
            <a:r>
              <a:rPr lang="ru-RU" sz="5400" dirty="0"/>
              <a:t> </a:t>
            </a:r>
          </a:p>
          <a:p>
            <a:r>
              <a:rPr lang="ru-RU" sz="5400" b="1" i="1" dirty="0"/>
              <a:t>Вариационная пара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dumatid.ru/4_files/tmp27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867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dumatid.ru/4_files/tmp27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858180" cy="589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1" descr="C:\Documents and Settings\1\Рабочий стол\Новая папка\DSC0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26" y="450035"/>
            <a:ext cx="7361222" cy="590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146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Работа в парах, как один из способов организации учебного процесса</vt:lpstr>
      <vt:lpstr>Задача современного учителя </vt:lpstr>
      <vt:lpstr>Коллективная учеба </vt:lpstr>
      <vt:lpstr>правила общения при работе в парах</vt:lpstr>
      <vt:lpstr>Этапы работы в парах</vt:lpstr>
      <vt:lpstr>Виды пар</vt:lpstr>
      <vt:lpstr>Слайд 7</vt:lpstr>
      <vt:lpstr>Слайд 8</vt:lpstr>
      <vt:lpstr>Слайд 9</vt:lpstr>
      <vt:lpstr>Слайд 10</vt:lpstr>
      <vt:lpstr>Слайд 11</vt:lpstr>
      <vt:lpstr>Роль учителя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парах, как один из способов организации учебного процесса</dc:title>
  <dc:creator>1</dc:creator>
  <cp:lastModifiedBy>Valued Acer Customer</cp:lastModifiedBy>
  <cp:revision>10</cp:revision>
  <dcterms:created xsi:type="dcterms:W3CDTF">2009-10-07T19:11:32Z</dcterms:created>
  <dcterms:modified xsi:type="dcterms:W3CDTF">2011-04-07T14:07:33Z</dcterms:modified>
</cp:coreProperties>
</file>