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73" r:id="rId5"/>
    <p:sldId id="277" r:id="rId6"/>
    <p:sldId id="276" r:id="rId7"/>
    <p:sldId id="272" r:id="rId8"/>
    <p:sldId id="278" r:id="rId9"/>
    <p:sldId id="275" r:id="rId10"/>
    <p:sldId id="274" r:id="rId11"/>
    <p:sldId id="280" r:id="rId12"/>
    <p:sldId id="281" r:id="rId13"/>
    <p:sldId id="282" r:id="rId14"/>
    <p:sldId id="284" r:id="rId15"/>
    <p:sldId id="298" r:id="rId16"/>
    <p:sldId id="289" r:id="rId17"/>
    <p:sldId id="290" r:id="rId18"/>
    <p:sldId id="286" r:id="rId19"/>
    <p:sldId id="300" r:id="rId20"/>
    <p:sldId id="302" r:id="rId21"/>
    <p:sldId id="291" r:id="rId22"/>
    <p:sldId id="293" r:id="rId23"/>
    <p:sldId id="295" r:id="rId24"/>
    <p:sldId id="296" r:id="rId25"/>
    <p:sldId id="263" r:id="rId26"/>
    <p:sldId id="264" r:id="rId27"/>
    <p:sldId id="265" r:id="rId28"/>
    <p:sldId id="266" r:id="rId29"/>
    <p:sldId id="267" r:id="rId30"/>
    <p:sldId id="29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 varScale="1">
        <p:scale>
          <a:sx n="65" d="100"/>
          <a:sy n="65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1AF2BC-24E9-4DDC-BE10-3D4D7D23884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85D7575F-FBBE-4FB1-8330-3569FE48E8A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Регуля-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тивные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действия</a:t>
          </a:r>
        </a:p>
      </dgm:t>
    </dgm:pt>
    <dgm:pt modelId="{75F8A300-626B-4C60-A917-622432333970}" type="parTrans" cxnId="{E22E9DB7-1A63-423A-87F4-6AA025CDBFA2}">
      <dgm:prSet/>
      <dgm:spPr/>
    </dgm:pt>
    <dgm:pt modelId="{A3F24FFF-7B1E-4EAF-A3B4-557CCD5CA4A4}" type="sibTrans" cxnId="{E22E9DB7-1A63-423A-87F4-6AA025CDBFA2}">
      <dgm:prSet/>
      <dgm:spPr/>
    </dgm:pt>
    <dgm:pt modelId="{4DE16A70-4828-4E67-AA61-77BE0E39C49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Целепола-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гание</a:t>
          </a:r>
        </a:p>
      </dgm:t>
    </dgm:pt>
    <dgm:pt modelId="{FAB8BDC1-2BE9-4923-8406-DC151FFD29DA}" type="parTrans" cxnId="{CBB11982-407B-4ECF-9AA0-0B40705F2CC5}">
      <dgm:prSet/>
      <dgm:spPr/>
    </dgm:pt>
    <dgm:pt modelId="{AE481E2D-4150-4D8C-802D-D9E44BA8A4F7}" type="sibTrans" cxnId="{CBB11982-407B-4ECF-9AA0-0B40705F2CC5}">
      <dgm:prSet/>
      <dgm:spPr/>
    </dgm:pt>
    <dgm:pt modelId="{10235592-AD1E-40F4-AAE0-D7A1E5001BF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Планиро-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вание</a:t>
          </a:r>
        </a:p>
      </dgm:t>
    </dgm:pt>
    <dgm:pt modelId="{5048BB4E-FCD8-49DE-839A-24FDEF951485}" type="parTrans" cxnId="{C7305D7B-4F93-4BFA-AF18-A37618D39217}">
      <dgm:prSet/>
      <dgm:spPr/>
    </dgm:pt>
    <dgm:pt modelId="{2CD9E610-2AD7-4864-A909-589AABB30C19}" type="sibTrans" cxnId="{C7305D7B-4F93-4BFA-AF18-A37618D39217}">
      <dgm:prSet/>
      <dgm:spPr/>
    </dgm:pt>
    <dgm:pt modelId="{7E7E525C-BAD8-409C-9EC3-C2A862ED701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Прогно-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зирование</a:t>
          </a:r>
        </a:p>
      </dgm:t>
    </dgm:pt>
    <dgm:pt modelId="{4F97705B-5DAC-4825-9ABD-BD293F415043}" type="parTrans" cxnId="{7DA67A8E-5948-4208-9622-124894FEFF96}">
      <dgm:prSet/>
      <dgm:spPr/>
    </dgm:pt>
    <dgm:pt modelId="{72BC7B3A-CF6A-40DB-897A-7C5FAF0995D0}" type="sibTrans" cxnId="{7DA67A8E-5948-4208-9622-124894FEFF96}">
      <dgm:prSet/>
      <dgm:spPr/>
    </dgm:pt>
    <dgm:pt modelId="{B78E7B90-A60F-4A97-9EA4-D0D1AB122C3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Контроль</a:t>
          </a:r>
        </a:p>
      </dgm:t>
    </dgm:pt>
    <dgm:pt modelId="{1B47B568-87DC-4D57-BCE7-9425C507AD9A}" type="parTrans" cxnId="{3D6DA5A6-B7DE-4D01-B632-DFEC21490AC7}">
      <dgm:prSet/>
      <dgm:spPr/>
    </dgm:pt>
    <dgm:pt modelId="{919A48CA-49B4-4021-B80F-12455F67D49D}" type="sibTrans" cxnId="{3D6DA5A6-B7DE-4D01-B632-DFEC21490AC7}">
      <dgm:prSet/>
      <dgm:spPr/>
    </dgm:pt>
    <dgm:pt modelId="{87AF947B-C0B8-4E79-835D-7EA888388AA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Волевая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само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регу-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ляция</a:t>
          </a:r>
        </a:p>
      </dgm:t>
    </dgm:pt>
    <dgm:pt modelId="{C70E71FB-9E99-482C-A8D4-97EE5F701652}" type="parTrans" cxnId="{BE9D0B5C-E133-4F60-8169-0327C50E9425}">
      <dgm:prSet/>
      <dgm:spPr/>
    </dgm:pt>
    <dgm:pt modelId="{9D1FFAF0-7636-4641-AC4C-858C5D963E5B}" type="sibTrans" cxnId="{BE9D0B5C-E133-4F60-8169-0327C50E9425}">
      <dgm:prSet/>
      <dgm:spPr/>
    </dgm:pt>
    <dgm:pt modelId="{A6787C83-6CC5-4EC8-BAC8-97CC3A194E4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Коррекция</a:t>
          </a:r>
        </a:p>
      </dgm:t>
    </dgm:pt>
    <dgm:pt modelId="{4CA21AC7-D759-465E-9BD8-C087636B3E5B}" type="parTrans" cxnId="{8267CFB8-C291-4B54-843B-4FF49B1A186C}">
      <dgm:prSet/>
      <dgm:spPr/>
    </dgm:pt>
    <dgm:pt modelId="{0DABF225-2509-4321-8C7E-4854A8A4D781}" type="sibTrans" cxnId="{8267CFB8-C291-4B54-843B-4FF49B1A186C}">
      <dgm:prSet/>
      <dgm:spPr/>
    </dgm:pt>
    <dgm:pt modelId="{DDB9A583-4AC8-4168-8B00-8526C89449E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Оценка</a:t>
          </a:r>
        </a:p>
      </dgm:t>
    </dgm:pt>
    <dgm:pt modelId="{6569A023-25AB-43B5-8E8F-DD6924016264}" type="parTrans" cxnId="{CA96131E-72E6-459F-AC1C-DB01642923BE}">
      <dgm:prSet/>
      <dgm:spPr/>
    </dgm:pt>
    <dgm:pt modelId="{76BE73F6-1319-4A5C-AB6F-BFA7673D88DF}" type="sibTrans" cxnId="{CA96131E-72E6-459F-AC1C-DB01642923BE}">
      <dgm:prSet/>
      <dgm:spPr/>
    </dgm:pt>
    <dgm:pt modelId="{4C6E17BC-6514-4F85-91BE-6C28D0E2F1CB}" type="pres">
      <dgm:prSet presAssocID="{171AF2BC-24E9-4DDC-BE10-3D4D7D23884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AF42F8E-7972-4143-A087-E6700E6CEA25}" type="pres">
      <dgm:prSet presAssocID="{85D7575F-FBBE-4FB1-8330-3569FE48E8A5}" presName="hierRoot1" presStyleCnt="0">
        <dgm:presLayoutVars>
          <dgm:hierBranch/>
        </dgm:presLayoutVars>
      </dgm:prSet>
      <dgm:spPr/>
    </dgm:pt>
    <dgm:pt modelId="{CB1C8848-23AB-4D57-9160-B2341BFDCC41}" type="pres">
      <dgm:prSet presAssocID="{85D7575F-FBBE-4FB1-8330-3569FE48E8A5}" presName="rootComposite1" presStyleCnt="0"/>
      <dgm:spPr/>
    </dgm:pt>
    <dgm:pt modelId="{1A9277DD-344B-48AA-AA86-926E21F06409}" type="pres">
      <dgm:prSet presAssocID="{85D7575F-FBBE-4FB1-8330-3569FE48E8A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483FEC-7B18-493F-9530-77E8EA42DCB1}" type="pres">
      <dgm:prSet presAssocID="{85D7575F-FBBE-4FB1-8330-3569FE48E8A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D896ECF-66F6-4EDA-ACB4-5E0054C71FCD}" type="pres">
      <dgm:prSet presAssocID="{85D7575F-FBBE-4FB1-8330-3569FE48E8A5}" presName="hierChild2" presStyleCnt="0"/>
      <dgm:spPr/>
    </dgm:pt>
    <dgm:pt modelId="{F50B3163-0B7E-49D3-8E33-5370418A7760}" type="pres">
      <dgm:prSet presAssocID="{FAB8BDC1-2BE9-4923-8406-DC151FFD29DA}" presName="Name35" presStyleLbl="parChTrans1D2" presStyleIdx="0" presStyleCnt="6"/>
      <dgm:spPr/>
    </dgm:pt>
    <dgm:pt modelId="{1C967E75-BE9D-4648-BF18-B8F6744AD04D}" type="pres">
      <dgm:prSet presAssocID="{4DE16A70-4828-4E67-AA61-77BE0E39C490}" presName="hierRoot2" presStyleCnt="0">
        <dgm:presLayoutVars>
          <dgm:hierBranch/>
        </dgm:presLayoutVars>
      </dgm:prSet>
      <dgm:spPr/>
    </dgm:pt>
    <dgm:pt modelId="{44243118-4AEA-4BFB-B557-3814B923A341}" type="pres">
      <dgm:prSet presAssocID="{4DE16A70-4828-4E67-AA61-77BE0E39C490}" presName="rootComposite" presStyleCnt="0"/>
      <dgm:spPr/>
    </dgm:pt>
    <dgm:pt modelId="{760C2505-BE2E-4ACF-A036-DF8A9C9AAE43}" type="pres">
      <dgm:prSet presAssocID="{4DE16A70-4828-4E67-AA61-77BE0E39C490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3BCDDD-0216-4587-9617-A6F91ACD723A}" type="pres">
      <dgm:prSet presAssocID="{4DE16A70-4828-4E67-AA61-77BE0E39C490}" presName="rootConnector" presStyleLbl="node2" presStyleIdx="0" presStyleCnt="6"/>
      <dgm:spPr/>
      <dgm:t>
        <a:bodyPr/>
        <a:lstStyle/>
        <a:p>
          <a:endParaRPr lang="ru-RU"/>
        </a:p>
      </dgm:t>
    </dgm:pt>
    <dgm:pt modelId="{9D862AC2-AA98-4432-BADA-10CCD4130973}" type="pres">
      <dgm:prSet presAssocID="{4DE16A70-4828-4E67-AA61-77BE0E39C490}" presName="hierChild4" presStyleCnt="0"/>
      <dgm:spPr/>
    </dgm:pt>
    <dgm:pt modelId="{39601BC2-25A3-415B-B34B-45492579A1F2}" type="pres">
      <dgm:prSet presAssocID="{4DE16A70-4828-4E67-AA61-77BE0E39C490}" presName="hierChild5" presStyleCnt="0"/>
      <dgm:spPr/>
    </dgm:pt>
    <dgm:pt modelId="{827233B8-6D69-4F83-9978-F51C2258672E}" type="pres">
      <dgm:prSet presAssocID="{5048BB4E-FCD8-49DE-839A-24FDEF951485}" presName="Name35" presStyleLbl="parChTrans1D2" presStyleIdx="1" presStyleCnt="6"/>
      <dgm:spPr/>
    </dgm:pt>
    <dgm:pt modelId="{7C47CD9A-26B5-4D37-AF00-0CCB710EBDF6}" type="pres">
      <dgm:prSet presAssocID="{10235592-AD1E-40F4-AAE0-D7A1E5001BF9}" presName="hierRoot2" presStyleCnt="0">
        <dgm:presLayoutVars>
          <dgm:hierBranch/>
        </dgm:presLayoutVars>
      </dgm:prSet>
      <dgm:spPr/>
    </dgm:pt>
    <dgm:pt modelId="{40B5D8D6-4B3E-40DA-A8C8-E2B06947FAED}" type="pres">
      <dgm:prSet presAssocID="{10235592-AD1E-40F4-AAE0-D7A1E5001BF9}" presName="rootComposite" presStyleCnt="0"/>
      <dgm:spPr/>
    </dgm:pt>
    <dgm:pt modelId="{43CC6F16-2AE4-4AA9-9334-8093DFD8094B}" type="pres">
      <dgm:prSet presAssocID="{10235592-AD1E-40F4-AAE0-D7A1E5001BF9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2F407E-BD50-443C-A7C5-77D5AC6F7E2F}" type="pres">
      <dgm:prSet presAssocID="{10235592-AD1E-40F4-AAE0-D7A1E5001BF9}" presName="rootConnector" presStyleLbl="node2" presStyleIdx="1" presStyleCnt="6"/>
      <dgm:spPr/>
      <dgm:t>
        <a:bodyPr/>
        <a:lstStyle/>
        <a:p>
          <a:endParaRPr lang="ru-RU"/>
        </a:p>
      </dgm:t>
    </dgm:pt>
    <dgm:pt modelId="{DFD79AE4-2EE4-4730-8F40-78008EED3C06}" type="pres">
      <dgm:prSet presAssocID="{10235592-AD1E-40F4-AAE0-D7A1E5001BF9}" presName="hierChild4" presStyleCnt="0"/>
      <dgm:spPr/>
    </dgm:pt>
    <dgm:pt modelId="{3A30FA92-AAD7-4E51-8E70-ED2FD72D86CC}" type="pres">
      <dgm:prSet presAssocID="{10235592-AD1E-40F4-AAE0-D7A1E5001BF9}" presName="hierChild5" presStyleCnt="0"/>
      <dgm:spPr/>
    </dgm:pt>
    <dgm:pt modelId="{181A38A5-8724-4686-AF11-D9489841DB0E}" type="pres">
      <dgm:prSet presAssocID="{4F97705B-5DAC-4825-9ABD-BD293F415043}" presName="Name35" presStyleLbl="parChTrans1D2" presStyleIdx="2" presStyleCnt="6"/>
      <dgm:spPr/>
    </dgm:pt>
    <dgm:pt modelId="{3D2A1AC8-2106-406B-9A6B-A404FD42FA0B}" type="pres">
      <dgm:prSet presAssocID="{7E7E525C-BAD8-409C-9EC3-C2A862ED7018}" presName="hierRoot2" presStyleCnt="0">
        <dgm:presLayoutVars>
          <dgm:hierBranch/>
        </dgm:presLayoutVars>
      </dgm:prSet>
      <dgm:spPr/>
    </dgm:pt>
    <dgm:pt modelId="{A53155A8-0464-4124-9F3A-F528F983D1C4}" type="pres">
      <dgm:prSet presAssocID="{7E7E525C-BAD8-409C-9EC3-C2A862ED7018}" presName="rootComposite" presStyleCnt="0"/>
      <dgm:spPr/>
    </dgm:pt>
    <dgm:pt modelId="{E6878F76-3358-4D63-B72A-86B4D6115C90}" type="pres">
      <dgm:prSet presAssocID="{7E7E525C-BAD8-409C-9EC3-C2A862ED7018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C5B26E-8FEC-4AC8-BA05-5422CF3C385D}" type="pres">
      <dgm:prSet presAssocID="{7E7E525C-BAD8-409C-9EC3-C2A862ED7018}" presName="rootConnector" presStyleLbl="node2" presStyleIdx="2" presStyleCnt="6"/>
      <dgm:spPr/>
      <dgm:t>
        <a:bodyPr/>
        <a:lstStyle/>
        <a:p>
          <a:endParaRPr lang="ru-RU"/>
        </a:p>
      </dgm:t>
    </dgm:pt>
    <dgm:pt modelId="{BE168D1E-C211-4D6E-B3E8-CF8E5AC154B5}" type="pres">
      <dgm:prSet presAssocID="{7E7E525C-BAD8-409C-9EC3-C2A862ED7018}" presName="hierChild4" presStyleCnt="0"/>
      <dgm:spPr/>
    </dgm:pt>
    <dgm:pt modelId="{3B32DB26-121D-44D2-8DA1-922D4A961CE8}" type="pres">
      <dgm:prSet presAssocID="{7E7E525C-BAD8-409C-9EC3-C2A862ED7018}" presName="hierChild5" presStyleCnt="0"/>
      <dgm:spPr/>
    </dgm:pt>
    <dgm:pt modelId="{764AC333-391D-4FA1-838C-F0BF4492B236}" type="pres">
      <dgm:prSet presAssocID="{1B47B568-87DC-4D57-BCE7-9425C507AD9A}" presName="Name35" presStyleLbl="parChTrans1D2" presStyleIdx="3" presStyleCnt="6"/>
      <dgm:spPr/>
    </dgm:pt>
    <dgm:pt modelId="{9A80D64F-EE1B-4E61-BA3C-8471279BF6F7}" type="pres">
      <dgm:prSet presAssocID="{B78E7B90-A60F-4A97-9EA4-D0D1AB122C36}" presName="hierRoot2" presStyleCnt="0">
        <dgm:presLayoutVars>
          <dgm:hierBranch/>
        </dgm:presLayoutVars>
      </dgm:prSet>
      <dgm:spPr/>
    </dgm:pt>
    <dgm:pt modelId="{2D843A81-839D-43C4-A5C3-04A999758089}" type="pres">
      <dgm:prSet presAssocID="{B78E7B90-A60F-4A97-9EA4-D0D1AB122C36}" presName="rootComposite" presStyleCnt="0"/>
      <dgm:spPr/>
    </dgm:pt>
    <dgm:pt modelId="{F313BE38-8047-442C-BDEC-4643BF07C09A}" type="pres">
      <dgm:prSet presAssocID="{B78E7B90-A60F-4A97-9EA4-D0D1AB122C36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9D72C3-C6FF-41D9-8676-B4B04A852087}" type="pres">
      <dgm:prSet presAssocID="{B78E7B90-A60F-4A97-9EA4-D0D1AB122C36}" presName="rootConnector" presStyleLbl="node2" presStyleIdx="3" presStyleCnt="6"/>
      <dgm:spPr/>
      <dgm:t>
        <a:bodyPr/>
        <a:lstStyle/>
        <a:p>
          <a:endParaRPr lang="ru-RU"/>
        </a:p>
      </dgm:t>
    </dgm:pt>
    <dgm:pt modelId="{6EAB12B9-2081-48BF-95A3-B267561C29C2}" type="pres">
      <dgm:prSet presAssocID="{B78E7B90-A60F-4A97-9EA4-D0D1AB122C36}" presName="hierChild4" presStyleCnt="0"/>
      <dgm:spPr/>
    </dgm:pt>
    <dgm:pt modelId="{1FEF395A-FDAA-4321-AE35-7BAE915D29BD}" type="pres">
      <dgm:prSet presAssocID="{C70E71FB-9E99-482C-A8D4-97EE5F701652}" presName="Name35" presStyleLbl="parChTrans1D3" presStyleIdx="0" presStyleCnt="1"/>
      <dgm:spPr/>
    </dgm:pt>
    <dgm:pt modelId="{4485CCA3-BF0C-4234-9416-D492AE916C2C}" type="pres">
      <dgm:prSet presAssocID="{87AF947B-C0B8-4E79-835D-7EA888388AA6}" presName="hierRoot2" presStyleCnt="0">
        <dgm:presLayoutVars>
          <dgm:hierBranch val="r"/>
        </dgm:presLayoutVars>
      </dgm:prSet>
      <dgm:spPr/>
    </dgm:pt>
    <dgm:pt modelId="{522B73DB-CBD7-4D87-858C-E1AE774E7FBB}" type="pres">
      <dgm:prSet presAssocID="{87AF947B-C0B8-4E79-835D-7EA888388AA6}" presName="rootComposite" presStyleCnt="0"/>
      <dgm:spPr/>
    </dgm:pt>
    <dgm:pt modelId="{9E491AE7-B5EE-4736-8B48-6545D26CE60B}" type="pres">
      <dgm:prSet presAssocID="{87AF947B-C0B8-4E79-835D-7EA888388AA6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0665BC-53F4-4BE0-A3AD-26D8104ABE20}" type="pres">
      <dgm:prSet presAssocID="{87AF947B-C0B8-4E79-835D-7EA888388AA6}" presName="rootConnector" presStyleLbl="node3" presStyleIdx="0" presStyleCnt="1"/>
      <dgm:spPr/>
      <dgm:t>
        <a:bodyPr/>
        <a:lstStyle/>
        <a:p>
          <a:endParaRPr lang="ru-RU"/>
        </a:p>
      </dgm:t>
    </dgm:pt>
    <dgm:pt modelId="{0A9A5641-ABF4-4E8F-BD1E-D14F604A27DA}" type="pres">
      <dgm:prSet presAssocID="{87AF947B-C0B8-4E79-835D-7EA888388AA6}" presName="hierChild4" presStyleCnt="0"/>
      <dgm:spPr/>
    </dgm:pt>
    <dgm:pt modelId="{23952F37-A47D-427F-9636-173BDE6691A2}" type="pres">
      <dgm:prSet presAssocID="{87AF947B-C0B8-4E79-835D-7EA888388AA6}" presName="hierChild5" presStyleCnt="0"/>
      <dgm:spPr/>
    </dgm:pt>
    <dgm:pt modelId="{85A9AFCF-4D4D-46F2-A075-655C780C48AF}" type="pres">
      <dgm:prSet presAssocID="{B78E7B90-A60F-4A97-9EA4-D0D1AB122C36}" presName="hierChild5" presStyleCnt="0"/>
      <dgm:spPr/>
    </dgm:pt>
    <dgm:pt modelId="{3897F9E4-8D2A-4D12-AA89-649CFD62AA3E}" type="pres">
      <dgm:prSet presAssocID="{4CA21AC7-D759-465E-9BD8-C087636B3E5B}" presName="Name35" presStyleLbl="parChTrans1D2" presStyleIdx="4" presStyleCnt="6"/>
      <dgm:spPr/>
    </dgm:pt>
    <dgm:pt modelId="{3F811943-A472-4081-B713-BE6B8FC76E73}" type="pres">
      <dgm:prSet presAssocID="{A6787C83-6CC5-4EC8-BAC8-97CC3A194E40}" presName="hierRoot2" presStyleCnt="0">
        <dgm:presLayoutVars>
          <dgm:hierBranch/>
        </dgm:presLayoutVars>
      </dgm:prSet>
      <dgm:spPr/>
    </dgm:pt>
    <dgm:pt modelId="{86855856-9C19-4E34-8B01-2414CFE371C7}" type="pres">
      <dgm:prSet presAssocID="{A6787C83-6CC5-4EC8-BAC8-97CC3A194E40}" presName="rootComposite" presStyleCnt="0"/>
      <dgm:spPr/>
    </dgm:pt>
    <dgm:pt modelId="{02F4DA01-AE83-4DB9-823F-4594C48C706A}" type="pres">
      <dgm:prSet presAssocID="{A6787C83-6CC5-4EC8-BAC8-97CC3A194E40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67EC4C-08DF-46F5-A5D3-9223A66C442A}" type="pres">
      <dgm:prSet presAssocID="{A6787C83-6CC5-4EC8-BAC8-97CC3A194E40}" presName="rootConnector" presStyleLbl="node2" presStyleIdx="4" presStyleCnt="6"/>
      <dgm:spPr/>
      <dgm:t>
        <a:bodyPr/>
        <a:lstStyle/>
        <a:p>
          <a:endParaRPr lang="ru-RU"/>
        </a:p>
      </dgm:t>
    </dgm:pt>
    <dgm:pt modelId="{24D0DE81-88C1-4691-A602-53D5A5EA37A9}" type="pres">
      <dgm:prSet presAssocID="{A6787C83-6CC5-4EC8-BAC8-97CC3A194E40}" presName="hierChild4" presStyleCnt="0"/>
      <dgm:spPr/>
    </dgm:pt>
    <dgm:pt modelId="{2570A913-E3CF-4636-A815-D3019C4BA187}" type="pres">
      <dgm:prSet presAssocID="{A6787C83-6CC5-4EC8-BAC8-97CC3A194E40}" presName="hierChild5" presStyleCnt="0"/>
      <dgm:spPr/>
    </dgm:pt>
    <dgm:pt modelId="{953B1002-2A23-4D36-AF58-AF74ABBDC4CF}" type="pres">
      <dgm:prSet presAssocID="{6569A023-25AB-43B5-8E8F-DD6924016264}" presName="Name35" presStyleLbl="parChTrans1D2" presStyleIdx="5" presStyleCnt="6"/>
      <dgm:spPr/>
    </dgm:pt>
    <dgm:pt modelId="{E6A0D932-A964-460C-BBEF-4171F24AFDC0}" type="pres">
      <dgm:prSet presAssocID="{DDB9A583-4AC8-4168-8B00-8526C89449E6}" presName="hierRoot2" presStyleCnt="0">
        <dgm:presLayoutVars>
          <dgm:hierBranch/>
        </dgm:presLayoutVars>
      </dgm:prSet>
      <dgm:spPr/>
    </dgm:pt>
    <dgm:pt modelId="{ED34AE2A-F0A7-4150-82ED-C4CE72BE0061}" type="pres">
      <dgm:prSet presAssocID="{DDB9A583-4AC8-4168-8B00-8526C89449E6}" presName="rootComposite" presStyleCnt="0"/>
      <dgm:spPr/>
    </dgm:pt>
    <dgm:pt modelId="{A1E93B9D-ACEB-40D8-B5FB-CD03E182A723}" type="pres">
      <dgm:prSet presAssocID="{DDB9A583-4AC8-4168-8B00-8526C89449E6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0054CF-89B0-410F-8B08-D2E0F6BADC28}" type="pres">
      <dgm:prSet presAssocID="{DDB9A583-4AC8-4168-8B00-8526C89449E6}" presName="rootConnector" presStyleLbl="node2" presStyleIdx="5" presStyleCnt="6"/>
      <dgm:spPr/>
      <dgm:t>
        <a:bodyPr/>
        <a:lstStyle/>
        <a:p>
          <a:endParaRPr lang="ru-RU"/>
        </a:p>
      </dgm:t>
    </dgm:pt>
    <dgm:pt modelId="{6434B821-F56E-4369-9D2C-39B4B999B38C}" type="pres">
      <dgm:prSet presAssocID="{DDB9A583-4AC8-4168-8B00-8526C89449E6}" presName="hierChild4" presStyleCnt="0"/>
      <dgm:spPr/>
    </dgm:pt>
    <dgm:pt modelId="{8BF30B0D-90AC-426D-80B2-7C569CA298D4}" type="pres">
      <dgm:prSet presAssocID="{DDB9A583-4AC8-4168-8B00-8526C89449E6}" presName="hierChild5" presStyleCnt="0"/>
      <dgm:spPr/>
    </dgm:pt>
    <dgm:pt modelId="{A96B4147-29DD-44EC-BE47-7F7CE0CCE9FF}" type="pres">
      <dgm:prSet presAssocID="{85D7575F-FBBE-4FB1-8330-3569FE48E8A5}" presName="hierChild3" presStyleCnt="0"/>
      <dgm:spPr/>
    </dgm:pt>
  </dgm:ptLst>
  <dgm:cxnLst>
    <dgm:cxn modelId="{5D482D11-984C-4CDE-8E5C-78D85DFE463F}" type="presOf" srcId="{4DE16A70-4828-4E67-AA61-77BE0E39C490}" destId="{760C2505-BE2E-4ACF-A036-DF8A9C9AAE43}" srcOrd="0" destOrd="0" presId="urn:microsoft.com/office/officeart/2005/8/layout/orgChart1"/>
    <dgm:cxn modelId="{BE2A1B63-CAE8-4FAE-A3FD-F7999061D0D6}" type="presOf" srcId="{4F97705B-5DAC-4825-9ABD-BD293F415043}" destId="{181A38A5-8724-4686-AF11-D9489841DB0E}" srcOrd="0" destOrd="0" presId="urn:microsoft.com/office/officeart/2005/8/layout/orgChart1"/>
    <dgm:cxn modelId="{FB67E19E-BC53-4CE7-8740-725F0B29F646}" type="presOf" srcId="{87AF947B-C0B8-4E79-835D-7EA888388AA6}" destId="{9E491AE7-B5EE-4736-8B48-6545D26CE60B}" srcOrd="0" destOrd="0" presId="urn:microsoft.com/office/officeart/2005/8/layout/orgChart1"/>
    <dgm:cxn modelId="{E9A59CC7-2D55-465D-BAD1-8A52EED435B4}" type="presOf" srcId="{85D7575F-FBBE-4FB1-8330-3569FE48E8A5}" destId="{E7483FEC-7B18-493F-9530-77E8EA42DCB1}" srcOrd="1" destOrd="0" presId="urn:microsoft.com/office/officeart/2005/8/layout/orgChart1"/>
    <dgm:cxn modelId="{094D6F2C-406D-4C8E-9E62-ACF3F01ABF4F}" type="presOf" srcId="{B78E7B90-A60F-4A97-9EA4-D0D1AB122C36}" destId="{249D72C3-C6FF-41D9-8676-B4B04A852087}" srcOrd="1" destOrd="0" presId="urn:microsoft.com/office/officeart/2005/8/layout/orgChart1"/>
    <dgm:cxn modelId="{DC2A926C-544F-43F7-9C85-199FEA53E115}" type="presOf" srcId="{10235592-AD1E-40F4-AAE0-D7A1E5001BF9}" destId="{43CC6F16-2AE4-4AA9-9334-8093DFD8094B}" srcOrd="0" destOrd="0" presId="urn:microsoft.com/office/officeart/2005/8/layout/orgChart1"/>
    <dgm:cxn modelId="{C2D7CFBB-E036-474A-B0A7-752511097706}" type="presOf" srcId="{7E7E525C-BAD8-409C-9EC3-C2A862ED7018}" destId="{E6878F76-3358-4D63-B72A-86B4D6115C90}" srcOrd="0" destOrd="0" presId="urn:microsoft.com/office/officeart/2005/8/layout/orgChart1"/>
    <dgm:cxn modelId="{85E475C6-9460-43DE-85CB-EEBE7A33CC74}" type="presOf" srcId="{85D7575F-FBBE-4FB1-8330-3569FE48E8A5}" destId="{1A9277DD-344B-48AA-AA86-926E21F06409}" srcOrd="0" destOrd="0" presId="urn:microsoft.com/office/officeart/2005/8/layout/orgChart1"/>
    <dgm:cxn modelId="{7DA67A8E-5948-4208-9622-124894FEFF96}" srcId="{85D7575F-FBBE-4FB1-8330-3569FE48E8A5}" destId="{7E7E525C-BAD8-409C-9EC3-C2A862ED7018}" srcOrd="2" destOrd="0" parTransId="{4F97705B-5DAC-4825-9ABD-BD293F415043}" sibTransId="{72BC7B3A-CF6A-40DB-897A-7C5FAF0995D0}"/>
    <dgm:cxn modelId="{90E32948-1175-441C-B084-95DBB5AD11F0}" type="presOf" srcId="{DDB9A583-4AC8-4168-8B00-8526C89449E6}" destId="{F40054CF-89B0-410F-8B08-D2E0F6BADC28}" srcOrd="1" destOrd="0" presId="urn:microsoft.com/office/officeart/2005/8/layout/orgChart1"/>
    <dgm:cxn modelId="{67EF8469-71AF-41B6-A138-35B07E05E051}" type="presOf" srcId="{DDB9A583-4AC8-4168-8B00-8526C89449E6}" destId="{A1E93B9D-ACEB-40D8-B5FB-CD03E182A723}" srcOrd="0" destOrd="0" presId="urn:microsoft.com/office/officeart/2005/8/layout/orgChart1"/>
    <dgm:cxn modelId="{00779F74-C6D1-4307-8254-2EA672FB517B}" type="presOf" srcId="{B78E7B90-A60F-4A97-9EA4-D0D1AB122C36}" destId="{F313BE38-8047-442C-BDEC-4643BF07C09A}" srcOrd="0" destOrd="0" presId="urn:microsoft.com/office/officeart/2005/8/layout/orgChart1"/>
    <dgm:cxn modelId="{B6E7D1EC-A33B-47A9-A16E-8C7791CE52A0}" type="presOf" srcId="{A6787C83-6CC5-4EC8-BAC8-97CC3A194E40}" destId="{02F4DA01-AE83-4DB9-823F-4594C48C706A}" srcOrd="0" destOrd="0" presId="urn:microsoft.com/office/officeart/2005/8/layout/orgChart1"/>
    <dgm:cxn modelId="{0EB60D06-C886-4872-BB60-71EE004B398E}" type="presOf" srcId="{4DE16A70-4828-4E67-AA61-77BE0E39C490}" destId="{EE3BCDDD-0216-4587-9617-A6F91ACD723A}" srcOrd="1" destOrd="0" presId="urn:microsoft.com/office/officeart/2005/8/layout/orgChart1"/>
    <dgm:cxn modelId="{3D6DA5A6-B7DE-4D01-B632-DFEC21490AC7}" srcId="{85D7575F-FBBE-4FB1-8330-3569FE48E8A5}" destId="{B78E7B90-A60F-4A97-9EA4-D0D1AB122C36}" srcOrd="3" destOrd="0" parTransId="{1B47B568-87DC-4D57-BCE7-9425C507AD9A}" sibTransId="{919A48CA-49B4-4021-B80F-12455F67D49D}"/>
    <dgm:cxn modelId="{7E2AB5EC-4DB0-4E24-9958-5C28736C70E6}" type="presOf" srcId="{171AF2BC-24E9-4DDC-BE10-3D4D7D23884E}" destId="{4C6E17BC-6514-4F85-91BE-6C28D0E2F1CB}" srcOrd="0" destOrd="0" presId="urn:microsoft.com/office/officeart/2005/8/layout/orgChart1"/>
    <dgm:cxn modelId="{8267CFB8-C291-4B54-843B-4FF49B1A186C}" srcId="{85D7575F-FBBE-4FB1-8330-3569FE48E8A5}" destId="{A6787C83-6CC5-4EC8-BAC8-97CC3A194E40}" srcOrd="4" destOrd="0" parTransId="{4CA21AC7-D759-465E-9BD8-C087636B3E5B}" sibTransId="{0DABF225-2509-4321-8C7E-4854A8A4D781}"/>
    <dgm:cxn modelId="{CBB11982-407B-4ECF-9AA0-0B40705F2CC5}" srcId="{85D7575F-FBBE-4FB1-8330-3569FE48E8A5}" destId="{4DE16A70-4828-4E67-AA61-77BE0E39C490}" srcOrd="0" destOrd="0" parTransId="{FAB8BDC1-2BE9-4923-8406-DC151FFD29DA}" sibTransId="{AE481E2D-4150-4D8C-802D-D9E44BA8A4F7}"/>
    <dgm:cxn modelId="{38B543F3-502C-4F69-ADED-3411B20D1D03}" type="presOf" srcId="{A6787C83-6CC5-4EC8-BAC8-97CC3A194E40}" destId="{5067EC4C-08DF-46F5-A5D3-9223A66C442A}" srcOrd="1" destOrd="0" presId="urn:microsoft.com/office/officeart/2005/8/layout/orgChart1"/>
    <dgm:cxn modelId="{BE9D0B5C-E133-4F60-8169-0327C50E9425}" srcId="{B78E7B90-A60F-4A97-9EA4-D0D1AB122C36}" destId="{87AF947B-C0B8-4E79-835D-7EA888388AA6}" srcOrd="0" destOrd="0" parTransId="{C70E71FB-9E99-482C-A8D4-97EE5F701652}" sibTransId="{9D1FFAF0-7636-4641-AC4C-858C5D963E5B}"/>
    <dgm:cxn modelId="{E22E9DB7-1A63-423A-87F4-6AA025CDBFA2}" srcId="{171AF2BC-24E9-4DDC-BE10-3D4D7D23884E}" destId="{85D7575F-FBBE-4FB1-8330-3569FE48E8A5}" srcOrd="0" destOrd="0" parTransId="{75F8A300-626B-4C60-A917-622432333970}" sibTransId="{A3F24FFF-7B1E-4EAF-A3B4-557CCD5CA4A4}"/>
    <dgm:cxn modelId="{50465310-EB27-4DBB-8E34-597784BF3A56}" type="presOf" srcId="{6569A023-25AB-43B5-8E8F-DD6924016264}" destId="{953B1002-2A23-4D36-AF58-AF74ABBDC4CF}" srcOrd="0" destOrd="0" presId="urn:microsoft.com/office/officeart/2005/8/layout/orgChart1"/>
    <dgm:cxn modelId="{80CDF51C-6638-4EF8-8B9E-9903A720F756}" type="presOf" srcId="{87AF947B-C0B8-4E79-835D-7EA888388AA6}" destId="{AE0665BC-53F4-4BE0-A3AD-26D8104ABE20}" srcOrd="1" destOrd="0" presId="urn:microsoft.com/office/officeart/2005/8/layout/orgChart1"/>
    <dgm:cxn modelId="{CA96131E-72E6-459F-AC1C-DB01642923BE}" srcId="{85D7575F-FBBE-4FB1-8330-3569FE48E8A5}" destId="{DDB9A583-4AC8-4168-8B00-8526C89449E6}" srcOrd="5" destOrd="0" parTransId="{6569A023-25AB-43B5-8E8F-DD6924016264}" sibTransId="{76BE73F6-1319-4A5C-AB6F-BFA7673D88DF}"/>
    <dgm:cxn modelId="{F012D9E2-F212-45F8-A43D-AAC75F17FD82}" type="presOf" srcId="{5048BB4E-FCD8-49DE-839A-24FDEF951485}" destId="{827233B8-6D69-4F83-9978-F51C2258672E}" srcOrd="0" destOrd="0" presId="urn:microsoft.com/office/officeart/2005/8/layout/orgChart1"/>
    <dgm:cxn modelId="{CDB00350-8715-4AC8-82A9-EBA5BD3A4442}" type="presOf" srcId="{4CA21AC7-D759-465E-9BD8-C087636B3E5B}" destId="{3897F9E4-8D2A-4D12-AA89-649CFD62AA3E}" srcOrd="0" destOrd="0" presId="urn:microsoft.com/office/officeart/2005/8/layout/orgChart1"/>
    <dgm:cxn modelId="{8357718A-A093-42E5-934A-640A2178C9FB}" type="presOf" srcId="{10235592-AD1E-40F4-AAE0-D7A1E5001BF9}" destId="{762F407E-BD50-443C-A7C5-77D5AC6F7E2F}" srcOrd="1" destOrd="0" presId="urn:microsoft.com/office/officeart/2005/8/layout/orgChart1"/>
    <dgm:cxn modelId="{C7305D7B-4F93-4BFA-AF18-A37618D39217}" srcId="{85D7575F-FBBE-4FB1-8330-3569FE48E8A5}" destId="{10235592-AD1E-40F4-AAE0-D7A1E5001BF9}" srcOrd="1" destOrd="0" parTransId="{5048BB4E-FCD8-49DE-839A-24FDEF951485}" sibTransId="{2CD9E610-2AD7-4864-A909-589AABB30C19}"/>
    <dgm:cxn modelId="{0745C0DD-B070-49E1-972D-C659D25E58C2}" type="presOf" srcId="{7E7E525C-BAD8-409C-9EC3-C2A862ED7018}" destId="{65C5B26E-8FEC-4AC8-BA05-5422CF3C385D}" srcOrd="1" destOrd="0" presId="urn:microsoft.com/office/officeart/2005/8/layout/orgChart1"/>
    <dgm:cxn modelId="{5187651E-DE08-49A1-B8AF-CFE1B90632A3}" type="presOf" srcId="{FAB8BDC1-2BE9-4923-8406-DC151FFD29DA}" destId="{F50B3163-0B7E-49D3-8E33-5370418A7760}" srcOrd="0" destOrd="0" presId="urn:microsoft.com/office/officeart/2005/8/layout/orgChart1"/>
    <dgm:cxn modelId="{5EAB24D8-B384-40D2-81E2-59D5404721E2}" type="presOf" srcId="{1B47B568-87DC-4D57-BCE7-9425C507AD9A}" destId="{764AC333-391D-4FA1-838C-F0BF4492B236}" srcOrd="0" destOrd="0" presId="urn:microsoft.com/office/officeart/2005/8/layout/orgChart1"/>
    <dgm:cxn modelId="{BC50FB88-BE09-445C-BB1E-7B3F601E24A7}" type="presOf" srcId="{C70E71FB-9E99-482C-A8D4-97EE5F701652}" destId="{1FEF395A-FDAA-4321-AE35-7BAE915D29BD}" srcOrd="0" destOrd="0" presId="urn:microsoft.com/office/officeart/2005/8/layout/orgChart1"/>
    <dgm:cxn modelId="{2A14A065-0F1D-4796-8958-1B7D9D00C8D9}" type="presParOf" srcId="{4C6E17BC-6514-4F85-91BE-6C28D0E2F1CB}" destId="{5AF42F8E-7972-4143-A087-E6700E6CEA25}" srcOrd="0" destOrd="0" presId="urn:microsoft.com/office/officeart/2005/8/layout/orgChart1"/>
    <dgm:cxn modelId="{0AD9529A-B655-4101-9BF2-A9174F512B3D}" type="presParOf" srcId="{5AF42F8E-7972-4143-A087-E6700E6CEA25}" destId="{CB1C8848-23AB-4D57-9160-B2341BFDCC41}" srcOrd="0" destOrd="0" presId="urn:microsoft.com/office/officeart/2005/8/layout/orgChart1"/>
    <dgm:cxn modelId="{86B6257B-945F-4FC8-9914-C5AD257B262D}" type="presParOf" srcId="{CB1C8848-23AB-4D57-9160-B2341BFDCC41}" destId="{1A9277DD-344B-48AA-AA86-926E21F06409}" srcOrd="0" destOrd="0" presId="urn:microsoft.com/office/officeart/2005/8/layout/orgChart1"/>
    <dgm:cxn modelId="{A4F17189-D1DA-4D3F-8D34-E51B0C792675}" type="presParOf" srcId="{CB1C8848-23AB-4D57-9160-B2341BFDCC41}" destId="{E7483FEC-7B18-493F-9530-77E8EA42DCB1}" srcOrd="1" destOrd="0" presId="urn:microsoft.com/office/officeart/2005/8/layout/orgChart1"/>
    <dgm:cxn modelId="{2C98E95D-C414-4ED4-BE7D-358082A7AF05}" type="presParOf" srcId="{5AF42F8E-7972-4143-A087-E6700E6CEA25}" destId="{3D896ECF-66F6-4EDA-ACB4-5E0054C71FCD}" srcOrd="1" destOrd="0" presId="urn:microsoft.com/office/officeart/2005/8/layout/orgChart1"/>
    <dgm:cxn modelId="{0DD35D4A-140B-4BB2-877E-E9239DB79DC5}" type="presParOf" srcId="{3D896ECF-66F6-4EDA-ACB4-5E0054C71FCD}" destId="{F50B3163-0B7E-49D3-8E33-5370418A7760}" srcOrd="0" destOrd="0" presId="urn:microsoft.com/office/officeart/2005/8/layout/orgChart1"/>
    <dgm:cxn modelId="{3055AEF4-B397-4E29-8840-83AF6DD2876E}" type="presParOf" srcId="{3D896ECF-66F6-4EDA-ACB4-5E0054C71FCD}" destId="{1C967E75-BE9D-4648-BF18-B8F6744AD04D}" srcOrd="1" destOrd="0" presId="urn:microsoft.com/office/officeart/2005/8/layout/orgChart1"/>
    <dgm:cxn modelId="{31268F4B-1AEC-4EB2-A1CA-651E1C917281}" type="presParOf" srcId="{1C967E75-BE9D-4648-BF18-B8F6744AD04D}" destId="{44243118-4AEA-4BFB-B557-3814B923A341}" srcOrd="0" destOrd="0" presId="urn:microsoft.com/office/officeart/2005/8/layout/orgChart1"/>
    <dgm:cxn modelId="{E361FDAB-4301-49EB-850D-9E294BD5DDB0}" type="presParOf" srcId="{44243118-4AEA-4BFB-B557-3814B923A341}" destId="{760C2505-BE2E-4ACF-A036-DF8A9C9AAE43}" srcOrd="0" destOrd="0" presId="urn:microsoft.com/office/officeart/2005/8/layout/orgChart1"/>
    <dgm:cxn modelId="{D2B92C7B-A7BB-47E8-8A4B-E69B1F4C9ACB}" type="presParOf" srcId="{44243118-4AEA-4BFB-B557-3814B923A341}" destId="{EE3BCDDD-0216-4587-9617-A6F91ACD723A}" srcOrd="1" destOrd="0" presId="urn:microsoft.com/office/officeart/2005/8/layout/orgChart1"/>
    <dgm:cxn modelId="{CC465D66-DB7B-477D-8D84-ABE974C795C5}" type="presParOf" srcId="{1C967E75-BE9D-4648-BF18-B8F6744AD04D}" destId="{9D862AC2-AA98-4432-BADA-10CCD4130973}" srcOrd="1" destOrd="0" presId="urn:microsoft.com/office/officeart/2005/8/layout/orgChart1"/>
    <dgm:cxn modelId="{CA7EA530-E7B8-4ADB-B3A1-673B842CFE53}" type="presParOf" srcId="{1C967E75-BE9D-4648-BF18-B8F6744AD04D}" destId="{39601BC2-25A3-415B-B34B-45492579A1F2}" srcOrd="2" destOrd="0" presId="urn:microsoft.com/office/officeart/2005/8/layout/orgChart1"/>
    <dgm:cxn modelId="{A40EB81E-8DD0-40EC-B727-17B9DFF35BFC}" type="presParOf" srcId="{3D896ECF-66F6-4EDA-ACB4-5E0054C71FCD}" destId="{827233B8-6D69-4F83-9978-F51C2258672E}" srcOrd="2" destOrd="0" presId="urn:microsoft.com/office/officeart/2005/8/layout/orgChart1"/>
    <dgm:cxn modelId="{0791A1F8-23BF-4C74-8065-04D442516DBE}" type="presParOf" srcId="{3D896ECF-66F6-4EDA-ACB4-5E0054C71FCD}" destId="{7C47CD9A-26B5-4D37-AF00-0CCB710EBDF6}" srcOrd="3" destOrd="0" presId="urn:microsoft.com/office/officeart/2005/8/layout/orgChart1"/>
    <dgm:cxn modelId="{D7CC5F42-C1E6-4AEE-B1AF-F488B64168A2}" type="presParOf" srcId="{7C47CD9A-26B5-4D37-AF00-0CCB710EBDF6}" destId="{40B5D8D6-4B3E-40DA-A8C8-E2B06947FAED}" srcOrd="0" destOrd="0" presId="urn:microsoft.com/office/officeart/2005/8/layout/orgChart1"/>
    <dgm:cxn modelId="{01FC6B27-DEFD-427B-A793-D98BDA8CCD93}" type="presParOf" srcId="{40B5D8D6-4B3E-40DA-A8C8-E2B06947FAED}" destId="{43CC6F16-2AE4-4AA9-9334-8093DFD8094B}" srcOrd="0" destOrd="0" presId="urn:microsoft.com/office/officeart/2005/8/layout/orgChart1"/>
    <dgm:cxn modelId="{A94109B2-1CB4-455A-9350-B4D47F27146A}" type="presParOf" srcId="{40B5D8D6-4B3E-40DA-A8C8-E2B06947FAED}" destId="{762F407E-BD50-443C-A7C5-77D5AC6F7E2F}" srcOrd="1" destOrd="0" presId="urn:microsoft.com/office/officeart/2005/8/layout/orgChart1"/>
    <dgm:cxn modelId="{DDDA8DC8-95FC-4EAF-A5B9-8EB52A1CA88D}" type="presParOf" srcId="{7C47CD9A-26B5-4D37-AF00-0CCB710EBDF6}" destId="{DFD79AE4-2EE4-4730-8F40-78008EED3C06}" srcOrd="1" destOrd="0" presId="urn:microsoft.com/office/officeart/2005/8/layout/orgChart1"/>
    <dgm:cxn modelId="{5E6F086A-C294-44C7-B236-188F3754C431}" type="presParOf" srcId="{7C47CD9A-26B5-4D37-AF00-0CCB710EBDF6}" destId="{3A30FA92-AAD7-4E51-8E70-ED2FD72D86CC}" srcOrd="2" destOrd="0" presId="urn:microsoft.com/office/officeart/2005/8/layout/orgChart1"/>
    <dgm:cxn modelId="{9C9EEE63-E80C-477E-BF46-7A168B319DE2}" type="presParOf" srcId="{3D896ECF-66F6-4EDA-ACB4-5E0054C71FCD}" destId="{181A38A5-8724-4686-AF11-D9489841DB0E}" srcOrd="4" destOrd="0" presId="urn:microsoft.com/office/officeart/2005/8/layout/orgChart1"/>
    <dgm:cxn modelId="{A2172F73-CEEC-4AF0-85F8-0DD29421FB4D}" type="presParOf" srcId="{3D896ECF-66F6-4EDA-ACB4-5E0054C71FCD}" destId="{3D2A1AC8-2106-406B-9A6B-A404FD42FA0B}" srcOrd="5" destOrd="0" presId="urn:microsoft.com/office/officeart/2005/8/layout/orgChart1"/>
    <dgm:cxn modelId="{8220BCB4-E4E8-4BBB-B0D1-324F62C4A5C6}" type="presParOf" srcId="{3D2A1AC8-2106-406B-9A6B-A404FD42FA0B}" destId="{A53155A8-0464-4124-9F3A-F528F983D1C4}" srcOrd="0" destOrd="0" presId="urn:microsoft.com/office/officeart/2005/8/layout/orgChart1"/>
    <dgm:cxn modelId="{5246E2F1-AF68-499F-84F9-7592C2916CBF}" type="presParOf" srcId="{A53155A8-0464-4124-9F3A-F528F983D1C4}" destId="{E6878F76-3358-4D63-B72A-86B4D6115C90}" srcOrd="0" destOrd="0" presId="urn:microsoft.com/office/officeart/2005/8/layout/orgChart1"/>
    <dgm:cxn modelId="{F17816E5-06A4-4579-8346-FF70567BDFD2}" type="presParOf" srcId="{A53155A8-0464-4124-9F3A-F528F983D1C4}" destId="{65C5B26E-8FEC-4AC8-BA05-5422CF3C385D}" srcOrd="1" destOrd="0" presId="urn:microsoft.com/office/officeart/2005/8/layout/orgChart1"/>
    <dgm:cxn modelId="{32E6119B-D8C0-4E71-9B13-D4283FCDE82C}" type="presParOf" srcId="{3D2A1AC8-2106-406B-9A6B-A404FD42FA0B}" destId="{BE168D1E-C211-4D6E-B3E8-CF8E5AC154B5}" srcOrd="1" destOrd="0" presId="urn:microsoft.com/office/officeart/2005/8/layout/orgChart1"/>
    <dgm:cxn modelId="{3536E523-D702-4DAB-AF96-4AEE47C61EA4}" type="presParOf" srcId="{3D2A1AC8-2106-406B-9A6B-A404FD42FA0B}" destId="{3B32DB26-121D-44D2-8DA1-922D4A961CE8}" srcOrd="2" destOrd="0" presId="urn:microsoft.com/office/officeart/2005/8/layout/orgChart1"/>
    <dgm:cxn modelId="{CA4B6BF6-3B06-4DE1-9851-5062A71652FC}" type="presParOf" srcId="{3D896ECF-66F6-4EDA-ACB4-5E0054C71FCD}" destId="{764AC333-391D-4FA1-838C-F0BF4492B236}" srcOrd="6" destOrd="0" presId="urn:microsoft.com/office/officeart/2005/8/layout/orgChart1"/>
    <dgm:cxn modelId="{A25EEE3A-32DA-47D8-B53C-62F846D2AF8B}" type="presParOf" srcId="{3D896ECF-66F6-4EDA-ACB4-5E0054C71FCD}" destId="{9A80D64F-EE1B-4E61-BA3C-8471279BF6F7}" srcOrd="7" destOrd="0" presId="urn:microsoft.com/office/officeart/2005/8/layout/orgChart1"/>
    <dgm:cxn modelId="{4D4745FA-0F05-44CA-A591-8EA980BD3C68}" type="presParOf" srcId="{9A80D64F-EE1B-4E61-BA3C-8471279BF6F7}" destId="{2D843A81-839D-43C4-A5C3-04A999758089}" srcOrd="0" destOrd="0" presId="urn:microsoft.com/office/officeart/2005/8/layout/orgChart1"/>
    <dgm:cxn modelId="{C4D944B5-D1C9-4878-8541-E25B47FBEE90}" type="presParOf" srcId="{2D843A81-839D-43C4-A5C3-04A999758089}" destId="{F313BE38-8047-442C-BDEC-4643BF07C09A}" srcOrd="0" destOrd="0" presId="urn:microsoft.com/office/officeart/2005/8/layout/orgChart1"/>
    <dgm:cxn modelId="{50FE95DC-46ED-4A3A-AE69-E02A6D93EE9F}" type="presParOf" srcId="{2D843A81-839D-43C4-A5C3-04A999758089}" destId="{249D72C3-C6FF-41D9-8676-B4B04A852087}" srcOrd="1" destOrd="0" presId="urn:microsoft.com/office/officeart/2005/8/layout/orgChart1"/>
    <dgm:cxn modelId="{FE5DC3C1-0DB3-46E9-A65B-EA4B7DDF6F06}" type="presParOf" srcId="{9A80D64F-EE1B-4E61-BA3C-8471279BF6F7}" destId="{6EAB12B9-2081-48BF-95A3-B267561C29C2}" srcOrd="1" destOrd="0" presId="urn:microsoft.com/office/officeart/2005/8/layout/orgChart1"/>
    <dgm:cxn modelId="{37CDB2CD-1715-4F94-B3ED-E065C7A43E63}" type="presParOf" srcId="{6EAB12B9-2081-48BF-95A3-B267561C29C2}" destId="{1FEF395A-FDAA-4321-AE35-7BAE915D29BD}" srcOrd="0" destOrd="0" presId="urn:microsoft.com/office/officeart/2005/8/layout/orgChart1"/>
    <dgm:cxn modelId="{CDC95767-3F5B-415F-AE6D-D4029AFC32EF}" type="presParOf" srcId="{6EAB12B9-2081-48BF-95A3-B267561C29C2}" destId="{4485CCA3-BF0C-4234-9416-D492AE916C2C}" srcOrd="1" destOrd="0" presId="urn:microsoft.com/office/officeart/2005/8/layout/orgChart1"/>
    <dgm:cxn modelId="{5B6A53E3-668F-4935-B568-5A8D74EDC51E}" type="presParOf" srcId="{4485CCA3-BF0C-4234-9416-D492AE916C2C}" destId="{522B73DB-CBD7-4D87-858C-E1AE774E7FBB}" srcOrd="0" destOrd="0" presId="urn:microsoft.com/office/officeart/2005/8/layout/orgChart1"/>
    <dgm:cxn modelId="{17981AF2-64DB-48C0-86DF-F04F1F018E1C}" type="presParOf" srcId="{522B73DB-CBD7-4D87-858C-E1AE774E7FBB}" destId="{9E491AE7-B5EE-4736-8B48-6545D26CE60B}" srcOrd="0" destOrd="0" presId="urn:microsoft.com/office/officeart/2005/8/layout/orgChart1"/>
    <dgm:cxn modelId="{6530BC5A-8197-423C-BF91-177FCE44C6E3}" type="presParOf" srcId="{522B73DB-CBD7-4D87-858C-E1AE774E7FBB}" destId="{AE0665BC-53F4-4BE0-A3AD-26D8104ABE20}" srcOrd="1" destOrd="0" presId="urn:microsoft.com/office/officeart/2005/8/layout/orgChart1"/>
    <dgm:cxn modelId="{E953F389-8B8C-4B17-85C2-6A51C4021357}" type="presParOf" srcId="{4485CCA3-BF0C-4234-9416-D492AE916C2C}" destId="{0A9A5641-ABF4-4E8F-BD1E-D14F604A27DA}" srcOrd="1" destOrd="0" presId="urn:microsoft.com/office/officeart/2005/8/layout/orgChart1"/>
    <dgm:cxn modelId="{85CA080C-E4EF-414B-AD30-E87043BA59A1}" type="presParOf" srcId="{4485CCA3-BF0C-4234-9416-D492AE916C2C}" destId="{23952F37-A47D-427F-9636-173BDE6691A2}" srcOrd="2" destOrd="0" presId="urn:microsoft.com/office/officeart/2005/8/layout/orgChart1"/>
    <dgm:cxn modelId="{681A1F23-0A88-4BF7-9DC8-0EC33889DC24}" type="presParOf" srcId="{9A80D64F-EE1B-4E61-BA3C-8471279BF6F7}" destId="{85A9AFCF-4D4D-46F2-A075-655C780C48AF}" srcOrd="2" destOrd="0" presId="urn:microsoft.com/office/officeart/2005/8/layout/orgChart1"/>
    <dgm:cxn modelId="{9A3FCD83-67C5-446F-8E54-2F9D16E6605D}" type="presParOf" srcId="{3D896ECF-66F6-4EDA-ACB4-5E0054C71FCD}" destId="{3897F9E4-8D2A-4D12-AA89-649CFD62AA3E}" srcOrd="8" destOrd="0" presId="urn:microsoft.com/office/officeart/2005/8/layout/orgChart1"/>
    <dgm:cxn modelId="{2434BDC3-C131-417D-8EA5-B57FD480925E}" type="presParOf" srcId="{3D896ECF-66F6-4EDA-ACB4-5E0054C71FCD}" destId="{3F811943-A472-4081-B713-BE6B8FC76E73}" srcOrd="9" destOrd="0" presId="urn:microsoft.com/office/officeart/2005/8/layout/orgChart1"/>
    <dgm:cxn modelId="{E6173D63-52FC-4984-91EE-34DA185793B5}" type="presParOf" srcId="{3F811943-A472-4081-B713-BE6B8FC76E73}" destId="{86855856-9C19-4E34-8B01-2414CFE371C7}" srcOrd="0" destOrd="0" presId="urn:microsoft.com/office/officeart/2005/8/layout/orgChart1"/>
    <dgm:cxn modelId="{F56481F1-1087-433D-9665-08AC19DD5A8B}" type="presParOf" srcId="{86855856-9C19-4E34-8B01-2414CFE371C7}" destId="{02F4DA01-AE83-4DB9-823F-4594C48C706A}" srcOrd="0" destOrd="0" presId="urn:microsoft.com/office/officeart/2005/8/layout/orgChart1"/>
    <dgm:cxn modelId="{4EF3FB9C-8F03-4A51-A461-33E24467511E}" type="presParOf" srcId="{86855856-9C19-4E34-8B01-2414CFE371C7}" destId="{5067EC4C-08DF-46F5-A5D3-9223A66C442A}" srcOrd="1" destOrd="0" presId="urn:microsoft.com/office/officeart/2005/8/layout/orgChart1"/>
    <dgm:cxn modelId="{32258575-EC56-474F-9895-AF6ED0732D25}" type="presParOf" srcId="{3F811943-A472-4081-B713-BE6B8FC76E73}" destId="{24D0DE81-88C1-4691-A602-53D5A5EA37A9}" srcOrd="1" destOrd="0" presId="urn:microsoft.com/office/officeart/2005/8/layout/orgChart1"/>
    <dgm:cxn modelId="{CFEC790D-6569-463D-A8B9-9AA4CEB02939}" type="presParOf" srcId="{3F811943-A472-4081-B713-BE6B8FC76E73}" destId="{2570A913-E3CF-4636-A815-D3019C4BA187}" srcOrd="2" destOrd="0" presId="urn:microsoft.com/office/officeart/2005/8/layout/orgChart1"/>
    <dgm:cxn modelId="{20201D9D-672B-421E-921E-AE0B5EBC3A56}" type="presParOf" srcId="{3D896ECF-66F6-4EDA-ACB4-5E0054C71FCD}" destId="{953B1002-2A23-4D36-AF58-AF74ABBDC4CF}" srcOrd="10" destOrd="0" presId="urn:microsoft.com/office/officeart/2005/8/layout/orgChart1"/>
    <dgm:cxn modelId="{8AE1FCAB-5789-4284-AA01-1C972A61B10D}" type="presParOf" srcId="{3D896ECF-66F6-4EDA-ACB4-5E0054C71FCD}" destId="{E6A0D932-A964-460C-BBEF-4171F24AFDC0}" srcOrd="11" destOrd="0" presId="urn:microsoft.com/office/officeart/2005/8/layout/orgChart1"/>
    <dgm:cxn modelId="{9F7B37BA-3D8D-4A11-B185-8A3E457BF9C8}" type="presParOf" srcId="{E6A0D932-A964-460C-BBEF-4171F24AFDC0}" destId="{ED34AE2A-F0A7-4150-82ED-C4CE72BE0061}" srcOrd="0" destOrd="0" presId="urn:microsoft.com/office/officeart/2005/8/layout/orgChart1"/>
    <dgm:cxn modelId="{305347B0-2918-4986-BD6C-F75CAA453083}" type="presParOf" srcId="{ED34AE2A-F0A7-4150-82ED-C4CE72BE0061}" destId="{A1E93B9D-ACEB-40D8-B5FB-CD03E182A723}" srcOrd="0" destOrd="0" presId="urn:microsoft.com/office/officeart/2005/8/layout/orgChart1"/>
    <dgm:cxn modelId="{BB3E6166-BF0A-4D1F-99DC-130375337657}" type="presParOf" srcId="{ED34AE2A-F0A7-4150-82ED-C4CE72BE0061}" destId="{F40054CF-89B0-410F-8B08-D2E0F6BADC28}" srcOrd="1" destOrd="0" presId="urn:microsoft.com/office/officeart/2005/8/layout/orgChart1"/>
    <dgm:cxn modelId="{51D12690-5856-4CDB-9B0B-9FF88F391E78}" type="presParOf" srcId="{E6A0D932-A964-460C-BBEF-4171F24AFDC0}" destId="{6434B821-F56E-4369-9D2C-39B4B999B38C}" srcOrd="1" destOrd="0" presId="urn:microsoft.com/office/officeart/2005/8/layout/orgChart1"/>
    <dgm:cxn modelId="{052A9BE8-ECF5-4066-A793-3F85E074C7B9}" type="presParOf" srcId="{E6A0D932-A964-460C-BBEF-4171F24AFDC0}" destId="{8BF30B0D-90AC-426D-80B2-7C569CA298D4}" srcOrd="2" destOrd="0" presId="urn:microsoft.com/office/officeart/2005/8/layout/orgChart1"/>
    <dgm:cxn modelId="{E799D135-B912-4F66-9E2E-1B574D2F42C7}" type="presParOf" srcId="{5AF42F8E-7972-4143-A087-E6700E6CEA25}" destId="{A96B4147-29DD-44EC-BE47-7F7CE0CCE9F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B1002-2A23-4D36-AF58-AF74ABBDC4CF}">
      <dsp:nvSpPr>
        <dsp:cNvPr id="0" name=""/>
        <dsp:cNvSpPr/>
      </dsp:nvSpPr>
      <dsp:spPr>
        <a:xfrm>
          <a:off x="4576763" y="1951064"/>
          <a:ext cx="3925089" cy="272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242"/>
              </a:lnTo>
              <a:lnTo>
                <a:pt x="3925089" y="136242"/>
              </a:lnTo>
              <a:lnTo>
                <a:pt x="3925089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97F9E4-8D2A-4D12-AA89-649CFD62AA3E}">
      <dsp:nvSpPr>
        <dsp:cNvPr id="0" name=""/>
        <dsp:cNvSpPr/>
      </dsp:nvSpPr>
      <dsp:spPr>
        <a:xfrm>
          <a:off x="4576763" y="1951064"/>
          <a:ext cx="2355053" cy="272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242"/>
              </a:lnTo>
              <a:lnTo>
                <a:pt x="2355053" y="136242"/>
              </a:lnTo>
              <a:lnTo>
                <a:pt x="2355053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F395A-FDAA-4321-AE35-7BAE915D29BD}">
      <dsp:nvSpPr>
        <dsp:cNvPr id="0" name=""/>
        <dsp:cNvSpPr/>
      </dsp:nvSpPr>
      <dsp:spPr>
        <a:xfrm>
          <a:off x="5316060" y="2872325"/>
          <a:ext cx="91440" cy="2724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248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AC333-391D-4FA1-838C-F0BF4492B236}">
      <dsp:nvSpPr>
        <dsp:cNvPr id="0" name=""/>
        <dsp:cNvSpPr/>
      </dsp:nvSpPr>
      <dsp:spPr>
        <a:xfrm>
          <a:off x="4576763" y="1951064"/>
          <a:ext cx="785017" cy="2724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242"/>
              </a:lnTo>
              <a:lnTo>
                <a:pt x="785017" y="136242"/>
              </a:lnTo>
              <a:lnTo>
                <a:pt x="785017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1A38A5-8724-4686-AF11-D9489841DB0E}">
      <dsp:nvSpPr>
        <dsp:cNvPr id="0" name=""/>
        <dsp:cNvSpPr/>
      </dsp:nvSpPr>
      <dsp:spPr>
        <a:xfrm>
          <a:off x="3791745" y="1951064"/>
          <a:ext cx="785017" cy="272485"/>
        </a:xfrm>
        <a:custGeom>
          <a:avLst/>
          <a:gdLst/>
          <a:ahLst/>
          <a:cxnLst/>
          <a:rect l="0" t="0" r="0" b="0"/>
          <a:pathLst>
            <a:path>
              <a:moveTo>
                <a:pt x="785017" y="0"/>
              </a:moveTo>
              <a:lnTo>
                <a:pt x="785017" y="136242"/>
              </a:lnTo>
              <a:lnTo>
                <a:pt x="0" y="136242"/>
              </a:lnTo>
              <a:lnTo>
                <a:pt x="0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233B8-6D69-4F83-9978-F51C2258672E}">
      <dsp:nvSpPr>
        <dsp:cNvPr id="0" name=""/>
        <dsp:cNvSpPr/>
      </dsp:nvSpPr>
      <dsp:spPr>
        <a:xfrm>
          <a:off x="2221709" y="1951064"/>
          <a:ext cx="2355053" cy="272485"/>
        </a:xfrm>
        <a:custGeom>
          <a:avLst/>
          <a:gdLst/>
          <a:ahLst/>
          <a:cxnLst/>
          <a:rect l="0" t="0" r="0" b="0"/>
          <a:pathLst>
            <a:path>
              <a:moveTo>
                <a:pt x="2355053" y="0"/>
              </a:moveTo>
              <a:lnTo>
                <a:pt x="2355053" y="136242"/>
              </a:lnTo>
              <a:lnTo>
                <a:pt x="0" y="136242"/>
              </a:lnTo>
              <a:lnTo>
                <a:pt x="0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0B3163-0B7E-49D3-8E33-5370418A7760}">
      <dsp:nvSpPr>
        <dsp:cNvPr id="0" name=""/>
        <dsp:cNvSpPr/>
      </dsp:nvSpPr>
      <dsp:spPr>
        <a:xfrm>
          <a:off x="651673" y="1951064"/>
          <a:ext cx="3925089" cy="272485"/>
        </a:xfrm>
        <a:custGeom>
          <a:avLst/>
          <a:gdLst/>
          <a:ahLst/>
          <a:cxnLst/>
          <a:rect l="0" t="0" r="0" b="0"/>
          <a:pathLst>
            <a:path>
              <a:moveTo>
                <a:pt x="3925089" y="0"/>
              </a:moveTo>
              <a:lnTo>
                <a:pt x="3925089" y="136242"/>
              </a:lnTo>
              <a:lnTo>
                <a:pt x="0" y="136242"/>
              </a:lnTo>
              <a:lnTo>
                <a:pt x="0" y="2724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9277DD-344B-48AA-AA86-926E21F06409}">
      <dsp:nvSpPr>
        <dsp:cNvPr id="0" name=""/>
        <dsp:cNvSpPr/>
      </dsp:nvSpPr>
      <dsp:spPr>
        <a:xfrm>
          <a:off x="3927987" y="130228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Регуля-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тивные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действия</a:t>
          </a:r>
        </a:p>
      </dsp:txBody>
      <dsp:txXfrm>
        <a:off x="3927987" y="1302289"/>
        <a:ext cx="1297550" cy="648775"/>
      </dsp:txXfrm>
    </dsp:sp>
    <dsp:sp modelId="{760C2505-BE2E-4ACF-A036-DF8A9C9AAE43}">
      <dsp:nvSpPr>
        <dsp:cNvPr id="0" name=""/>
        <dsp:cNvSpPr/>
      </dsp:nvSpPr>
      <dsp:spPr>
        <a:xfrm>
          <a:off x="2898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Целепола-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гание</a:t>
          </a:r>
        </a:p>
      </dsp:txBody>
      <dsp:txXfrm>
        <a:off x="2898" y="2223549"/>
        <a:ext cx="1297550" cy="648775"/>
      </dsp:txXfrm>
    </dsp:sp>
    <dsp:sp modelId="{43CC6F16-2AE4-4AA9-9334-8093DFD8094B}">
      <dsp:nvSpPr>
        <dsp:cNvPr id="0" name=""/>
        <dsp:cNvSpPr/>
      </dsp:nvSpPr>
      <dsp:spPr>
        <a:xfrm>
          <a:off x="1572934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Планиро-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вание</a:t>
          </a:r>
        </a:p>
      </dsp:txBody>
      <dsp:txXfrm>
        <a:off x="1572934" y="2223549"/>
        <a:ext cx="1297550" cy="648775"/>
      </dsp:txXfrm>
    </dsp:sp>
    <dsp:sp modelId="{E6878F76-3358-4D63-B72A-86B4D6115C90}">
      <dsp:nvSpPr>
        <dsp:cNvPr id="0" name=""/>
        <dsp:cNvSpPr/>
      </dsp:nvSpPr>
      <dsp:spPr>
        <a:xfrm>
          <a:off x="3142969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Прогно-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зирование</a:t>
          </a:r>
        </a:p>
      </dsp:txBody>
      <dsp:txXfrm>
        <a:off x="3142969" y="2223549"/>
        <a:ext cx="1297550" cy="648775"/>
      </dsp:txXfrm>
    </dsp:sp>
    <dsp:sp modelId="{F313BE38-8047-442C-BDEC-4643BF07C09A}">
      <dsp:nvSpPr>
        <dsp:cNvPr id="0" name=""/>
        <dsp:cNvSpPr/>
      </dsp:nvSpPr>
      <dsp:spPr>
        <a:xfrm>
          <a:off x="4713005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Контроль</a:t>
          </a:r>
        </a:p>
      </dsp:txBody>
      <dsp:txXfrm>
        <a:off x="4713005" y="2223549"/>
        <a:ext cx="1297550" cy="648775"/>
      </dsp:txXfrm>
    </dsp:sp>
    <dsp:sp modelId="{9E491AE7-B5EE-4736-8B48-6545D26CE60B}">
      <dsp:nvSpPr>
        <dsp:cNvPr id="0" name=""/>
        <dsp:cNvSpPr/>
      </dsp:nvSpPr>
      <dsp:spPr>
        <a:xfrm>
          <a:off x="4713005" y="3144810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Волевая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само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регу-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ляция</a:t>
          </a:r>
        </a:p>
      </dsp:txBody>
      <dsp:txXfrm>
        <a:off x="4713005" y="3144810"/>
        <a:ext cx="1297550" cy="648775"/>
      </dsp:txXfrm>
    </dsp:sp>
    <dsp:sp modelId="{02F4DA01-AE83-4DB9-823F-4594C48C706A}">
      <dsp:nvSpPr>
        <dsp:cNvPr id="0" name=""/>
        <dsp:cNvSpPr/>
      </dsp:nvSpPr>
      <dsp:spPr>
        <a:xfrm>
          <a:off x="6283041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Коррекция</a:t>
          </a:r>
        </a:p>
      </dsp:txBody>
      <dsp:txXfrm>
        <a:off x="6283041" y="2223549"/>
        <a:ext cx="1297550" cy="648775"/>
      </dsp:txXfrm>
    </dsp:sp>
    <dsp:sp modelId="{A1E93B9D-ACEB-40D8-B5FB-CD03E182A723}">
      <dsp:nvSpPr>
        <dsp:cNvPr id="0" name=""/>
        <dsp:cNvSpPr/>
      </dsp:nvSpPr>
      <dsp:spPr>
        <a:xfrm>
          <a:off x="7853077" y="2223549"/>
          <a:ext cx="1297550" cy="648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0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Оценка</a:t>
          </a:r>
        </a:p>
      </dsp:txBody>
      <dsp:txXfrm>
        <a:off x="7853077" y="2223549"/>
        <a:ext cx="1297550" cy="648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B303F-B525-40CB-A803-D0CDC27A2CBF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FD180-3728-4D2C-932A-F2D3631846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345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latin typeface="Arial" pitchFamily="34" charset="0"/>
              </a:rPr>
              <a:t>Митя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Здесь даются прямые указания. Важно, не только знать, но принимать и присваивать целевые установки нового стандарта. Цель↔содержание↔результат.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За последние десятилетия в обществе произошли кардинальные изменения в представлении о целях образования и путях их реализации. От признания знаний, умений и навыков как основных итогов образования произошёл переход к пониманию обучения как процесса подготовки обучающихся к реальной жизни, готовности к тому, чтобы занять активную позицию, успешно решать жизненные задачи, уметь сотрудничать и работать в группе, быть готовым к быстрому переучиванию в ответ на обновление знаний и требования рынка труда.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Педагог перестал быть единственным источником информации. 21 век – </a:t>
            </a:r>
            <a:r>
              <a:rPr lang="ru-RU" dirty="0" err="1" smtClean="0"/>
              <a:t>век</a:t>
            </a:r>
            <a:r>
              <a:rPr lang="ru-RU" dirty="0" smtClean="0"/>
              <a:t> информационной революции.</a:t>
            </a: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В 2009 г. новой информации будет создано больше,   чем за предыдущие  5 000 лет</a:t>
            </a: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1100" dirty="0" smtClean="0">
              <a:solidFill>
                <a:schemeClr val="accent1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Объем новой технической информации удваивается каждые  2 года</a:t>
            </a: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За 4 года обучения  бакалавров их знания устареют дважды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,</a:t>
            </a:r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10 наиболее востребованных профессий  в 2010  г.</a:t>
            </a:r>
            <a:r>
              <a:rPr lang="en-US" sz="11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1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не существовали  в 2004 году</a:t>
            </a:r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4960A7-12B4-4A42-AB67-00F90A33DE7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51205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За последние десятилетия в обществе произошли кардинальные изменения в представлении о целях образования и путях их реализации. От признания знаний, умений и навыков как основных итогов образования произошёл переход к пониманию обучения как процесса подготовки обучающихся к реальной жизни, готовности к тому, чтобы занять активную позицию, успешно решать жизненные задачи, уметь сотрудничать и работать в группе, быть готовым к быстрому переучиванию в ответ на обновление знаний и требования рынка труда.</a:t>
            </a:r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7F21FE-FEA8-4C79-855C-8AE1FE39334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52229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D45C96D-2954-40CD-A9F0-F4B1F31C5F02}" type="slidenum">
              <a:rPr lang="en-GB"/>
              <a:pPr/>
              <a:t>25</a:t>
            </a:fld>
            <a:endParaRPr lang="en-GB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5111FC-4166-4160-90BA-430302690DDF}" type="slidenum">
              <a:rPr lang="en-GB"/>
              <a:pPr/>
              <a:t>26</a:t>
            </a:fld>
            <a:endParaRPr lang="en-GB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889D32-09F4-41F3-8678-661235416A04}" type="slidenum">
              <a:rPr lang="en-GB"/>
              <a:pPr/>
              <a:t>27</a:t>
            </a:fld>
            <a:endParaRPr lang="en-GB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259CACF-EF6E-4DAF-A18E-D7E68F4E97B0}" type="slidenum">
              <a:rPr lang="en-GB"/>
              <a:pPr/>
              <a:t>28</a:t>
            </a:fld>
            <a:endParaRPr lang="en-GB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949F01-4CA9-4951-B89E-D159448E0523}" type="slidenum">
              <a:rPr lang="en-GB"/>
              <a:pPr/>
              <a:t>29</a:t>
            </a:fld>
            <a:endParaRPr lang="en-GB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D45C96D-2954-40CD-A9F0-F4B1F31C5F02}" type="slidenum">
              <a:rPr lang="en-GB"/>
              <a:pPr/>
              <a:t>30</a:t>
            </a:fld>
            <a:endParaRPr lang="en-GB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7088" y="449263"/>
            <a:ext cx="5203825" cy="390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7E82B-4E17-4BC4-A370-70B5C6D5A7E8}" type="datetime1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B058-FA59-4D7E-85FE-CA7BFD9F3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E613D71-0867-4556-A6CE-A11CEB03C474}" type="datetimeFigureOut">
              <a:rPr lang="ru-RU" smtClean="0"/>
              <a:pPr/>
              <a:t>08.12.2014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5DC296C-E4AA-4CAE-BC81-FE944818A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820206"/>
            <a:ext cx="8501122" cy="34661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Система формирования </a:t>
            </a:r>
            <a:r>
              <a:rPr lang="ru-RU" dirty="0" err="1" smtClean="0"/>
              <a:t>общеучебных</a:t>
            </a:r>
            <a:r>
              <a:rPr lang="ru-RU" dirty="0" smtClean="0"/>
              <a:t> умений и навыков обучающихся начальной школы в соответствии с требованиями ФГОС  НОО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2267744" y="332656"/>
            <a:ext cx="6590506" cy="2008008"/>
          </a:xfrm>
          <a:prstGeom prst="roundRect">
            <a:avLst>
              <a:gd name="adj" fmla="val 16667"/>
            </a:avLst>
          </a:prstGeom>
          <a:ln w="76200">
            <a:solidFill>
              <a:srgbClr val="00B05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498" tIns="45249" rIns="90498" bIns="4524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к активному участию обучающихся в выборе содержания и методов обучения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74638"/>
            <a:ext cx="7424737" cy="4397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	</a:t>
            </a:r>
          </a:p>
        </p:txBody>
      </p:sp>
      <p:sp>
        <p:nvSpPr>
          <p:cNvPr id="16387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sz="3200" dirty="0"/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 rot="10800000" flipH="1">
            <a:off x="285750" y="4572000"/>
            <a:ext cx="287338" cy="1054100"/>
          </a:xfrm>
          <a:prstGeom prst="curvedRightArrow">
            <a:avLst>
              <a:gd name="adj1" fmla="val 73370"/>
              <a:gd name="adj2" fmla="val 146741"/>
              <a:gd name="adj3" fmla="val 33333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0498" tIns="45249" rIns="90498" bIns="45249" anchor="ctr"/>
          <a:lstStyle/>
          <a:p>
            <a:pPr defTabSz="9048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Verdan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143000" y="3929063"/>
            <a:ext cx="7667625" cy="1531937"/>
          </a:xfrm>
          <a:prstGeom prst="roundRect">
            <a:avLst>
              <a:gd name="adj" fmla="val 16667"/>
            </a:avLst>
          </a:prstGeom>
          <a:ln w="76200">
            <a:solidFill>
              <a:srgbClr val="00B05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498" tIns="45249" rIns="90498" bIns="4524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к </a:t>
            </a:r>
            <a:r>
              <a:rPr lang="ru-RU" sz="2800" b="1" dirty="0" err="1"/>
              <a:t>полидисциплинарному</a:t>
            </a:r>
            <a:r>
              <a:rPr lang="ru-RU" sz="2800" b="1" dirty="0"/>
              <a:t> (</a:t>
            </a:r>
            <a:r>
              <a:rPr lang="ru-RU" sz="2800" b="1" dirty="0" err="1"/>
              <a:t>межпредметному</a:t>
            </a:r>
            <a:r>
              <a:rPr lang="ru-RU" sz="2800" b="1" dirty="0"/>
              <a:t>) изучению сложных жизненных ситуаций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50" y="5572125"/>
            <a:ext cx="7072313" cy="1071563"/>
          </a:xfrm>
          <a:prstGeom prst="round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от освоения отдельных учебных предметов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 rot="10800000" flipH="1">
            <a:off x="571500" y="3286125"/>
            <a:ext cx="287338" cy="1054100"/>
          </a:xfrm>
          <a:prstGeom prst="curvedRightArrow">
            <a:avLst>
              <a:gd name="adj1" fmla="val 73370"/>
              <a:gd name="adj2" fmla="val 146741"/>
              <a:gd name="adj3" fmla="val 33333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0498" tIns="45249" rIns="90498" bIns="45249" anchor="ctr"/>
          <a:lstStyle/>
          <a:p>
            <a:pPr defTabSz="9048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Verdana" pitchFamily="34" charset="0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1571625" y="2428875"/>
            <a:ext cx="7286625" cy="1531938"/>
          </a:xfrm>
          <a:prstGeom prst="roundRect">
            <a:avLst>
              <a:gd name="adj" fmla="val 16667"/>
            </a:avLst>
          </a:prstGeom>
          <a:ln w="76200">
            <a:solidFill>
              <a:srgbClr val="00B05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498" tIns="45249" rIns="90498" bIns="4524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к сотрудничеству учителя и обучающихся в ходе овладения знаниями</a:t>
            </a: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 rot="10800000" flipH="1">
            <a:off x="1143000" y="2071688"/>
            <a:ext cx="287338" cy="1054100"/>
          </a:xfrm>
          <a:prstGeom prst="curvedRightArrow">
            <a:avLst>
              <a:gd name="adj1" fmla="val 73370"/>
              <a:gd name="adj2" fmla="val 146741"/>
              <a:gd name="adj3" fmla="val 33333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0498" tIns="45249" rIns="90498" bIns="45249" anchor="ctr"/>
          <a:lstStyle/>
          <a:p>
            <a:pPr defTabSz="9048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5472608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Важнейшей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задачей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современной системы образования является формирование совокупности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«универсальных учебных действий»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которые обеспечивают возможность самостоятельно осуществлять деятельность учения, ставить учебные цели, искать и использовать средства и способы их достижения, уметь контролировать и оценивать учебную деятельность и ее результаты.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932040" y="4941168"/>
            <a:ext cx="3600400" cy="57606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коммуникативные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860032" y="4005064"/>
            <a:ext cx="3600400" cy="57606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познавательные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3140968"/>
            <a:ext cx="3600400" cy="5760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регулятивные</a:t>
            </a:r>
            <a:endParaRPr lang="ru-RU" b="1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4644008" y="1628800"/>
            <a:ext cx="3744416" cy="1152128"/>
          </a:xfrm>
          <a:prstGeom prst="foldedCorner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метапредметные</a:t>
            </a:r>
            <a:endParaRPr lang="ru-RU" sz="2800" b="1" dirty="0"/>
          </a:p>
        </p:txBody>
      </p:sp>
      <p:sp>
        <p:nvSpPr>
          <p:cNvPr id="4" name="Загнутый угол 3"/>
          <p:cNvSpPr/>
          <p:nvPr/>
        </p:nvSpPr>
        <p:spPr>
          <a:xfrm>
            <a:off x="611560" y="1628800"/>
            <a:ext cx="3456384" cy="1152128"/>
          </a:xfrm>
          <a:prstGeom prst="foldedCorner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личностные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Виды универсальных учебных действий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>
            <a:off x="4364360" y="2573288"/>
            <a:ext cx="576064" cy="1080120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4283968" y="2564904"/>
            <a:ext cx="576064" cy="2880320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лево стрелка 20"/>
          <p:cNvSpPr/>
          <p:nvPr/>
        </p:nvSpPr>
        <p:spPr>
          <a:xfrm>
            <a:off x="4355976" y="2564904"/>
            <a:ext cx="576064" cy="1800200"/>
          </a:xfrm>
          <a:prstGeom prst="curved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864096"/>
          </a:xfrm>
        </p:spPr>
        <p:txBody>
          <a:bodyPr/>
          <a:lstStyle/>
          <a:p>
            <a:pPr algn="ctr"/>
            <a:r>
              <a:rPr lang="ru-RU" dirty="0" smtClean="0"/>
              <a:t>Условия развития УУД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340768"/>
          <a:ext cx="8329746" cy="4977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582"/>
                <a:gridCol w="2776582"/>
                <a:gridCol w="2776582"/>
              </a:tblGrid>
              <a:tr h="11627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Необходимо исключить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Нужно стремиться</a:t>
                      </a:r>
                      <a:endParaRPr lang="ru-RU" dirty="0"/>
                    </a:p>
                  </a:txBody>
                  <a:tcPr/>
                </a:tc>
              </a:tr>
              <a:tr h="1162773">
                <a:tc>
                  <a:txBody>
                    <a:bodyPr/>
                    <a:lstStyle/>
                    <a:p>
                      <a:r>
                        <a:rPr lang="ru-RU" dirty="0" smtClean="0"/>
                        <a:t>Цель обучения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Передача готовых знаний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Развивать умения к применению знаний</a:t>
                      </a:r>
                      <a:endParaRPr lang="ru-RU" b="0" dirty="0"/>
                    </a:p>
                  </a:txBody>
                  <a:tcPr/>
                </a:tc>
              </a:tr>
              <a:tr h="1162773"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Репродуктивные вопросы – повторение и запоминание чужих мыслей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Продуктивные задания. Применение знаний в новых условиях. Перенос знаний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1162773"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Объяснить все так, чтобы ученик запомнил и пересказал .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- режиссер.</a:t>
                      </a:r>
                    </a:p>
                    <a:p>
                      <a:r>
                        <a:rPr lang="ru-RU" dirty="0" smtClean="0"/>
                        <a:t>Ученик сам добывает знания.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9" name="Picture 11" descr="C:\Users\Черепаха &amp; Ахиллес\Desktop\Обложки\3 класс\3kl_Mat_Uc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20000">
            <a:off x="2219325" y="4511675"/>
            <a:ext cx="1233488" cy="1660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1" name="Picture 13" descr="C:\Users\Черепаха &amp; Ахиллес\Desktop\Обложки\3 класс\inf3kl_komp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475" y="4311650"/>
            <a:ext cx="1187450" cy="17399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5" name="Picture 17" descr="C:\Users\Черепаха &amp; Ахиллес\Desktop\Обложки\4 класс\4kl_Uch_Match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5975" y="5175250"/>
            <a:ext cx="1270000" cy="1682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6" name="Picture 18" descr="C:\Users\Черепаха &amp; Ахиллес\Desktop\Обложки\4 класс\4kl_Master_Meto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0638" y="5210175"/>
            <a:ext cx="1233487" cy="16478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03213" y="95250"/>
            <a:ext cx="8569325" cy="88547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369" name="Rectangle 5"/>
          <p:cNvSpPr>
            <a:spLocks noChangeArrowheads="1"/>
          </p:cNvSpPr>
          <p:nvPr/>
        </p:nvSpPr>
        <p:spPr bwMode="auto">
          <a:xfrm>
            <a:off x="0" y="908720"/>
            <a:ext cx="4283968" cy="120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lnSpc>
                <a:spcPct val="130000"/>
              </a:lnSpc>
              <a:buClr>
                <a:srgbClr val="0000CC"/>
              </a:buClr>
              <a:buFont typeface="Wingdings" pitchFamily="2" charset="2"/>
              <a:buNone/>
            </a:pPr>
            <a:r>
              <a:rPr lang="ru-RU" sz="2000" dirty="0">
                <a:latin typeface="Arial" pitchFamily="34" charset="0"/>
              </a:rPr>
              <a:t>       </a:t>
            </a:r>
            <a:r>
              <a:rPr lang="ru-RU" sz="1900" dirty="0">
                <a:latin typeface="Arial" pitchFamily="34" charset="0"/>
              </a:rPr>
              <a:t>Учебники </a:t>
            </a:r>
            <a:r>
              <a:rPr lang="ru-RU" sz="1900" dirty="0" smtClean="0">
                <a:latin typeface="Arial" pitchFamily="34" charset="0"/>
              </a:rPr>
              <a:t>к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омплекта «Перспективная начальная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школа» </a:t>
            </a:r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lnSpc>
                <a:spcPct val="130000"/>
              </a:lnSpc>
              <a:buClr>
                <a:srgbClr val="0000CC"/>
              </a:buClr>
              <a:buFont typeface="Wingdings" pitchFamily="2" charset="2"/>
              <a:buNone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прошли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процедуру </a:t>
            </a:r>
            <a:r>
              <a:rPr lang="ru-RU" sz="1900" dirty="0" err="1" smtClean="0">
                <a:latin typeface="Arial" pitchFamily="34" charset="0"/>
                <a:cs typeface="Arial" pitchFamily="34" charset="0"/>
              </a:rPr>
              <a:t>грифования</a:t>
            </a:r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lnSpc>
                <a:spcPct val="130000"/>
              </a:lnSpc>
              <a:buClr>
                <a:srgbClr val="0000CC"/>
              </a:buClr>
              <a:buFont typeface="Wingdings" pitchFamily="2" charset="2"/>
              <a:buNone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новым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образовательным стандартам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457200" indent="-457200" algn="ctr">
              <a:lnSpc>
                <a:spcPct val="130000"/>
              </a:lnSpc>
              <a:buClr>
                <a:srgbClr val="0000CC"/>
              </a:buClr>
              <a:buFont typeface="Wingdings" pitchFamily="2" charset="2"/>
              <a:buNone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имеют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гриф </a:t>
            </a:r>
            <a:endParaRPr lang="ru-RU" sz="19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ctr">
              <a:lnSpc>
                <a:spcPct val="130000"/>
              </a:lnSpc>
              <a:buClr>
                <a:srgbClr val="0000CC"/>
              </a:buClr>
              <a:buFont typeface="Wingdings" pitchFamily="2" charset="2"/>
              <a:buNone/>
            </a:pPr>
            <a:r>
              <a:rPr lang="ru-RU" sz="19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Рекомендовано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Министерством образования и науки РФ».  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7415" name="Picture 7" descr="C:\Users\Черепаха &amp; Ахиллес\Desktop\Обложки\1 класс\1k_Azb_Tet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200000">
            <a:off x="4481513" y="1328738"/>
            <a:ext cx="1162050" cy="16906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6" name="Picture 8" descr="C:\Users\Черепаха &amp; Ахиллес\Desktop\Обложки\2 класс\2kl_Mir_Tet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540000">
            <a:off x="5262563" y="1147763"/>
            <a:ext cx="1306512" cy="16652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7" name="Picture 9" descr="C:\Users\Черепаха &amp; Ахиллес\Desktop\Обложки\2 класс\2kl_Rus_Uch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80000">
            <a:off x="6057900" y="1155700"/>
            <a:ext cx="1304925" cy="1651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8" name="Picture 10" descr="C:\Users\Черепаха &amp; Ахиллес\Desktop\Обложки\3 класс\3kl_Lit_Hre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800000">
            <a:off x="7583488" y="1665288"/>
            <a:ext cx="1244600" cy="15954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0" name="Picture 12" descr="C:\Users\Черепаха &amp; Ахиллес\Desktop\Обложки\3 класс\3kl_Mir_Tet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1020000">
            <a:off x="450850" y="4511675"/>
            <a:ext cx="1246188" cy="1581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2" name="Picture 14" descr="C:\Users\Черепаха &amp; Ахиллес\Desktop\Обложки\3 класс\3kl_Rus_Uch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00000">
            <a:off x="6929438" y="1385888"/>
            <a:ext cx="1252537" cy="1657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3" name="Picture 15" descr="C:\Users\Черепаха &amp; Ахиллес\Desktop\Обложки\4 класс\4kl_Lit_Uch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21363" y="3435350"/>
            <a:ext cx="1281112" cy="1620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4" name="Picture 16" descr="C:\Users\Черепаха &amp; Ахиллес\Desktop\Обложки\4 класс\4kl_Mir_Hres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67213" y="3427413"/>
            <a:ext cx="1282700" cy="16414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27" name="Picture 19" descr="C:\Users\Черепаха &amp; Ахиллес\Desktop\Обложки\4 класс\4kl_Rus_Tet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72338" y="3481388"/>
            <a:ext cx="1250950" cy="15954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04800" y="7938"/>
            <a:ext cx="8229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kern="0" dirty="0" smtClean="0">
                <a:solidFill>
                  <a:schemeClr val="accent2"/>
                </a:solidFill>
                <a:latin typeface="Arial" charset="0"/>
                <a:ea typeface="+mj-ea"/>
                <a:cs typeface="+mj-cs"/>
              </a:rPr>
              <a:t>УМК «Перспективная начальная </a:t>
            </a:r>
            <a:r>
              <a:rPr lang="ru-RU" sz="2800" b="1" kern="0" dirty="0">
                <a:solidFill>
                  <a:schemeClr val="accent2"/>
                </a:solidFill>
                <a:latin typeface="Arial" charset="0"/>
                <a:ea typeface="+mj-ea"/>
                <a:cs typeface="+mj-cs"/>
              </a:rPr>
              <a:t>школа»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488" y="571480"/>
            <a:ext cx="392909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300" dirty="0" smtClean="0">
                <a:solidFill>
                  <a:schemeClr val="tx1"/>
                </a:solidFill>
              </a:rPr>
              <a:t>Личностные УУД</a:t>
            </a:r>
            <a:endParaRPr lang="ru-RU" sz="3200" b="1" spc="-3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876"/>
            <a:ext cx="7615262" cy="1146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err="1" smtClean="0">
                <a:solidFill>
                  <a:schemeClr val="tx1"/>
                </a:solidFill>
              </a:rPr>
              <a:t>смыслообразование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4143380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Нравственно-этическая ориентация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самоопределение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285984" y="1785926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43372" y="1857364"/>
            <a:ext cx="714380" cy="157163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429388" y="1857364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502920" y="188640"/>
            <a:ext cx="8183880" cy="864096"/>
          </a:xfrm>
        </p:spPr>
        <p:txBody>
          <a:bodyPr bIns="45720"/>
          <a:lstStyle/>
          <a:p>
            <a:pPr algn="ctr" eaLnBrk="1" hangingPunct="1"/>
            <a:r>
              <a:rPr lang="ru-RU" b="0" dirty="0" smtClean="0">
                <a:solidFill>
                  <a:schemeClr val="accent2">
                    <a:lumMod val="75000"/>
                  </a:schemeClr>
                </a:solidFill>
              </a:rPr>
              <a:t>Самоопределение</a:t>
            </a:r>
          </a:p>
        </p:txBody>
      </p:sp>
      <p:pic>
        <p:nvPicPr>
          <p:cNvPr id="41987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415" y="1052736"/>
            <a:ext cx="3744569" cy="5276627"/>
          </a:xfrm>
          <a:noFill/>
        </p:spPr>
      </p:pic>
      <p:sp>
        <p:nvSpPr>
          <p:cNvPr id="41988" name="Oval 5"/>
          <p:cNvSpPr>
            <a:spLocks noChangeArrowheads="1"/>
          </p:cNvSpPr>
          <p:nvPr/>
        </p:nvSpPr>
        <p:spPr bwMode="auto">
          <a:xfrm>
            <a:off x="755575" y="4941167"/>
            <a:ext cx="2808313" cy="1080121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4198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317" y="1051066"/>
            <a:ext cx="3762115" cy="56182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1990" name="Oval 7"/>
          <p:cNvSpPr>
            <a:spLocks noChangeArrowheads="1"/>
          </p:cNvSpPr>
          <p:nvPr/>
        </p:nvSpPr>
        <p:spPr bwMode="auto">
          <a:xfrm>
            <a:off x="4716017" y="1196752"/>
            <a:ext cx="2736304" cy="936104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0648"/>
            <a:ext cx="8183880" cy="648072"/>
          </a:xfrm>
        </p:spPr>
        <p:txBody>
          <a:bodyPr/>
          <a:lstStyle/>
          <a:p>
            <a:r>
              <a:rPr lang="ru-RU" dirty="0" smtClean="0"/>
              <a:t>Нравственно-этическое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49422"/>
            <a:ext cx="3744336" cy="517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55" y="949422"/>
            <a:ext cx="4137804" cy="528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1271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smtClean="0">
                <a:latin typeface="Tahoma" pitchFamily="34" charset="0"/>
                <a:cs typeface="Tahoma" pitchFamily="34" charset="0"/>
              </a:rPr>
              <a:t>Виды УУД – </a:t>
            </a:r>
            <a:br>
              <a:rPr lang="ru-RU" sz="3600" b="1" smtClean="0">
                <a:latin typeface="Tahoma" pitchFamily="34" charset="0"/>
                <a:cs typeface="Tahoma" pitchFamily="34" charset="0"/>
              </a:rPr>
            </a:br>
            <a:r>
              <a:rPr lang="ru-RU" sz="3600" b="1" smtClean="0">
                <a:latin typeface="Tahoma" pitchFamily="34" charset="0"/>
                <a:cs typeface="Tahoma" pitchFamily="34" charset="0"/>
              </a:rPr>
              <a:t>Регулятивные действия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0" y="1285860"/>
          <a:ext cx="9153526" cy="5095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68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86050" y="571480"/>
            <a:ext cx="400052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300" dirty="0" smtClean="0">
                <a:solidFill>
                  <a:schemeClr val="tx1"/>
                </a:solidFill>
              </a:rPr>
              <a:t>Познавательные УУД</a:t>
            </a:r>
            <a:endParaRPr lang="ru-RU" sz="3200" b="1" spc="-3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876"/>
            <a:ext cx="7615262" cy="1146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Знаково-символические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214818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информационные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err="1" smtClean="0">
                <a:solidFill>
                  <a:schemeClr val="tx1"/>
                </a:solidFill>
              </a:rPr>
              <a:t>общеучебные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285984" y="1785926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43372" y="1857364"/>
            <a:ext cx="714380" cy="157163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429388" y="1857364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4286256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логические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501212"/>
                </a:solidFill>
                <a:latin typeface="Arial Black" pitchFamily="34" charset="0"/>
              </a:rPr>
              <a:t>«Вопрос системных изменений в школе касается практически любого человека в нашей стране и является одним из ключевых элементов национального развития»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b="1" dirty="0" smtClean="0">
              <a:solidFill>
                <a:srgbClr val="501212"/>
              </a:solidFill>
              <a:latin typeface="Arial Black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501212"/>
                </a:solidFill>
                <a:latin typeface="Arial Black" pitchFamily="34" charset="0"/>
              </a:rPr>
              <a:t>Президент Российской Федерации Д.Медведев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dirty="0" smtClean="0">
              <a:solidFill>
                <a:srgbClr val="501212"/>
              </a:solidFill>
              <a:latin typeface="Arial Black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1600" b="1" i="1" dirty="0" smtClean="0">
              <a:solidFill>
                <a:srgbClr val="501212"/>
              </a:solidFill>
              <a:latin typeface="Arial Black" pitchFamily="34" charset="0"/>
            </a:endParaRP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b="1" i="1" dirty="0" smtClean="0">
                <a:solidFill>
                  <a:srgbClr val="501212"/>
                </a:solidFill>
                <a:latin typeface="Arial Black" pitchFamily="34" charset="0"/>
              </a:rPr>
              <a:t>Заседание Совета при Президенте Российской Федерации по науке, технологиям и образованию</a:t>
            </a:r>
          </a:p>
          <a:p>
            <a:pPr marL="365760" indent="-283464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600" b="1" i="1" dirty="0" smtClean="0">
                <a:solidFill>
                  <a:srgbClr val="501212"/>
                </a:solidFill>
                <a:latin typeface="Arial Black" pitchFamily="34" charset="0"/>
              </a:rPr>
              <a:t>15 октября 2008 года</a:t>
            </a:r>
            <a:endParaRPr lang="ru-RU" dirty="0"/>
          </a:p>
        </p:txBody>
      </p:sp>
      <p:pic>
        <p:nvPicPr>
          <p:cNvPr id="11268" name="Picture 4" descr="D:\картинки школа\президен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0" y="4000500"/>
            <a:ext cx="14287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643174" y="571480"/>
            <a:ext cx="421484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300" dirty="0" smtClean="0">
                <a:solidFill>
                  <a:schemeClr val="tx1"/>
                </a:solidFill>
              </a:rPr>
              <a:t>Коммуникативные  УУД</a:t>
            </a:r>
            <a:endParaRPr lang="ru-RU" sz="3200" b="1" spc="-3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876"/>
            <a:ext cx="7615262" cy="1146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взаимодействие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214818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Планирование учебного сотрудничества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928934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Инициативное сотрудничество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285984" y="1785926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43372" y="1857364"/>
            <a:ext cx="714380" cy="157163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429388" y="1857364"/>
            <a:ext cx="714380" cy="857256"/>
          </a:xfrm>
          <a:prstGeom prst="downArrow">
            <a:avLst>
              <a:gd name="adj1" fmla="val 50000"/>
              <a:gd name="adj2" fmla="val 47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4286256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300" dirty="0" smtClean="0">
                <a:solidFill>
                  <a:schemeClr val="tx1"/>
                </a:solidFill>
              </a:rPr>
              <a:t>Управление коммуникацией</a:t>
            </a:r>
            <a:endParaRPr lang="ru-RU" sz="2400" b="1" spc="-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"/>
            <a:ext cx="8476431" cy="1196751"/>
          </a:xfrm>
        </p:spPr>
        <p:txBody>
          <a:bodyPr/>
          <a:lstStyle/>
          <a:p>
            <a:pPr algn="ctr"/>
            <a:r>
              <a:rPr lang="ru-RU" dirty="0" smtClean="0"/>
              <a:t>Знаково-символические</a:t>
            </a:r>
            <a:endParaRPr lang="ru-RU" dirty="0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3688176" cy="488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28800"/>
            <a:ext cx="3679796" cy="4866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648" y="404664"/>
            <a:ext cx="5040560" cy="648072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latin typeface="Arial" pitchFamily="34" charset="0"/>
              </a:rPr>
              <a:t> Информационные</a:t>
            </a:r>
            <a:r>
              <a:rPr lang="ru-RU" sz="2400" dirty="0">
                <a:latin typeface="Arial" pitchFamily="34" charset="0"/>
              </a:rPr>
              <a:t/>
            </a:r>
            <a:br>
              <a:rPr lang="ru-RU" sz="2400" dirty="0">
                <a:latin typeface="Arial" pitchFamily="34" charset="0"/>
              </a:rPr>
            </a:br>
            <a:endParaRPr lang="ru-RU" sz="2400" dirty="0">
              <a:latin typeface="Arial" pitchFamily="34" charset="0"/>
            </a:endParaRPr>
          </a:p>
        </p:txBody>
      </p:sp>
      <p:sp>
        <p:nvSpPr>
          <p:cNvPr id="368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7354887" cy="431254"/>
          </a:xfrm>
          <a:noFill/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endParaRPr lang="ru-RU" sz="2200" dirty="0" smtClean="0"/>
          </a:p>
        </p:txBody>
      </p:sp>
      <p:pic>
        <p:nvPicPr>
          <p:cNvPr id="36872" name="Picture 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1196752"/>
            <a:ext cx="3673103" cy="4770579"/>
          </a:xfrm>
        </p:spPr>
      </p:pic>
      <p:sp>
        <p:nvSpPr>
          <p:cNvPr id="12" name="Содержимое 11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73" name="Picture 14" descr="4kl_Rus_Uch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76027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Oval 16"/>
          <p:cNvSpPr>
            <a:spLocks noChangeArrowheads="1"/>
          </p:cNvSpPr>
          <p:nvPr/>
        </p:nvSpPr>
        <p:spPr bwMode="auto">
          <a:xfrm>
            <a:off x="1115616" y="1700808"/>
            <a:ext cx="3240360" cy="936104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3821646" cy="506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1075" y="3109913"/>
            <a:ext cx="3482975" cy="233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332656"/>
            <a:ext cx="5760640" cy="792088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latin typeface="Arial" pitchFamily="34" charset="0"/>
              </a:rPr>
              <a:t> </a:t>
            </a:r>
            <a:r>
              <a:rPr lang="ru-RU" sz="4000" dirty="0" smtClean="0">
                <a:latin typeface="Arial" pitchFamily="34" charset="0"/>
              </a:rPr>
              <a:t>Информационные</a:t>
            </a:r>
            <a:endParaRPr lang="ru-RU" sz="4000" dirty="0">
              <a:latin typeface="Arial" pitchFamily="34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59832" y="1311275"/>
            <a:ext cx="5763493" cy="1782763"/>
          </a:xfrm>
        </p:spPr>
        <p:txBody>
          <a:bodyPr>
            <a:normAutofit/>
          </a:bodyPr>
          <a:lstStyle/>
          <a:p>
            <a:pPr>
              <a:buClr>
                <a:srgbClr val="0000CC"/>
              </a:buClr>
              <a:buNone/>
              <a:defRPr/>
            </a:pPr>
            <a:r>
              <a:rPr lang="ru-RU" sz="2200" dirty="0">
                <a:latin typeface="Arial" pitchFamily="34" charset="0"/>
              </a:rPr>
              <a:t>учат работать с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алфавитом</a:t>
            </a:r>
            <a:r>
              <a:rPr lang="ru-RU" sz="2200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2200" dirty="0">
                <a:latin typeface="Arial" pitchFamily="34" charset="0"/>
              </a:rPr>
              <a:t>как с поисковой системой;</a:t>
            </a:r>
          </a:p>
          <a:p>
            <a:pPr>
              <a:buClr>
                <a:srgbClr val="0000CC"/>
              </a:buClr>
              <a:buNone/>
              <a:defRPr/>
            </a:pPr>
            <a:r>
              <a:rPr lang="ru-RU" sz="2200" dirty="0">
                <a:latin typeface="Arial" pitchFamily="34" charset="0"/>
              </a:rPr>
              <a:t>ориентироваться на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страницах «содержание»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 «оглавление»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;</a:t>
            </a:r>
          </a:p>
        </p:txBody>
      </p:sp>
      <p:pic>
        <p:nvPicPr>
          <p:cNvPr id="43012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8750" y="1452563"/>
            <a:ext cx="1676400" cy="2335212"/>
          </a:xfrm>
        </p:spPr>
      </p:pic>
      <p:pic>
        <p:nvPicPr>
          <p:cNvPr id="43014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684338" y="4392613"/>
            <a:ext cx="1690687" cy="2338387"/>
          </a:xfrm>
        </p:spPr>
      </p:pic>
      <p:pic>
        <p:nvPicPr>
          <p:cNvPr id="430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5838" y="2832100"/>
            <a:ext cx="1690687" cy="233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3015" name="Picture 14" descr="2kl_Lit_Uch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2996952"/>
            <a:ext cx="933152" cy="1204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80263" y="4386263"/>
            <a:ext cx="1900237" cy="233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3017" name="Picture 15" descr="3kl_Lit_Uch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94500" y="5805264"/>
            <a:ext cx="759597" cy="96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3" descr="1kl_Lit_Hre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6907" y="4756150"/>
            <a:ext cx="877544" cy="119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9" name="Oval 19"/>
          <p:cNvSpPr>
            <a:spLocks noChangeArrowheads="1"/>
          </p:cNvSpPr>
          <p:nvPr/>
        </p:nvSpPr>
        <p:spPr bwMode="auto">
          <a:xfrm>
            <a:off x="566738" y="1928813"/>
            <a:ext cx="809625" cy="460375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20" name="Oval 20"/>
          <p:cNvSpPr>
            <a:spLocks noChangeArrowheads="1"/>
          </p:cNvSpPr>
          <p:nvPr/>
        </p:nvSpPr>
        <p:spPr bwMode="auto">
          <a:xfrm>
            <a:off x="1136650" y="3598863"/>
            <a:ext cx="1354138" cy="512762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21" name="Oval 21"/>
          <p:cNvSpPr>
            <a:spLocks noChangeArrowheads="1"/>
          </p:cNvSpPr>
          <p:nvPr/>
        </p:nvSpPr>
        <p:spPr bwMode="auto">
          <a:xfrm>
            <a:off x="1965325" y="4911725"/>
            <a:ext cx="1089025" cy="473075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22" name="Oval 22"/>
          <p:cNvSpPr>
            <a:spLocks noChangeArrowheads="1"/>
          </p:cNvSpPr>
          <p:nvPr/>
        </p:nvSpPr>
        <p:spPr bwMode="auto">
          <a:xfrm>
            <a:off x="5556250" y="3397250"/>
            <a:ext cx="1089025" cy="233363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23" name="Oval 23"/>
          <p:cNvSpPr>
            <a:spLocks noChangeArrowheads="1"/>
          </p:cNvSpPr>
          <p:nvPr/>
        </p:nvSpPr>
        <p:spPr bwMode="auto">
          <a:xfrm>
            <a:off x="7251700" y="5119688"/>
            <a:ext cx="1725613" cy="219075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198438"/>
            <a:ext cx="8664574" cy="926306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latin typeface="Arial" pitchFamily="34" charset="0"/>
              </a:rPr>
              <a:t>Информационные</a:t>
            </a:r>
            <a:endParaRPr lang="ru-RU" dirty="0">
              <a:latin typeface="Arial" pitchFamily="34" charset="0"/>
            </a:endParaRPr>
          </a:p>
        </p:txBody>
      </p:sp>
      <p:sp>
        <p:nvSpPr>
          <p:cNvPr id="54279" name="Rectangle 4"/>
          <p:cNvSpPr>
            <a:spLocks noChangeArrowheads="1"/>
          </p:cNvSpPr>
          <p:nvPr/>
        </p:nvSpPr>
        <p:spPr bwMode="auto">
          <a:xfrm>
            <a:off x="323528" y="1044575"/>
            <a:ext cx="504063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CC"/>
              </a:buClr>
            </a:pPr>
            <a:r>
              <a:rPr lang="ru-RU" sz="22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Школьный грамматический словарь</a:t>
            </a:r>
          </a:p>
        </p:txBody>
      </p:sp>
      <p:sp>
        <p:nvSpPr>
          <p:cNvPr id="54281" name="Rectangle 15"/>
          <p:cNvSpPr>
            <a:spLocks noChangeArrowheads="1"/>
          </p:cNvSpPr>
          <p:nvPr/>
        </p:nvSpPr>
        <p:spPr bwMode="auto">
          <a:xfrm>
            <a:off x="309563" y="2663825"/>
            <a:ext cx="4533900" cy="1323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Arial" pitchFamily="34" charset="0"/>
                <a:cs typeface="Arial" pitchFamily="34" charset="0"/>
              </a:rPr>
              <a:t>ОБРАТНЫЙ словарь русского языка классифицирует слова в алфавитном порядке, но по концу слова:</a:t>
            </a: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88913" y="3970338"/>
            <a:ext cx="556418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Б                 К             Я</a:t>
            </a:r>
          </a:p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еж</a:t>
            </a:r>
            <a:r>
              <a:rPr lang="ru-RU" sz="2000" b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их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     краб           зуб</a:t>
            </a:r>
            <a:r>
              <a:rPr lang="ru-RU" sz="2000" b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ик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дяд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я</a:t>
            </a:r>
          </a:p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слон</a:t>
            </a:r>
            <a:r>
              <a:rPr lang="ru-RU" sz="2000" b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их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     хлеб       клюв</a:t>
            </a:r>
            <a:r>
              <a:rPr lang="ru-RU" sz="2000" b="1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ик</a:t>
            </a:r>
            <a:r>
              <a:rPr lang="ru-RU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зар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я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1539875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CC"/>
              </a:buClr>
              <a:buFont typeface="Wingdings" pitchFamily="2" charset="2"/>
              <a:buNone/>
              <a:defRPr/>
            </a:pPr>
            <a:r>
              <a:rPr lang="ru-RU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Словарь с подробным методическим аппаратом для учителя и с системой заданий для учащихся  (2-6 класс).</a:t>
            </a:r>
          </a:p>
        </p:txBody>
      </p:sp>
      <p:sp>
        <p:nvSpPr>
          <p:cNvPr id="54284" name="Oval 20"/>
          <p:cNvSpPr>
            <a:spLocks noChangeArrowheads="1"/>
          </p:cNvSpPr>
          <p:nvPr/>
        </p:nvSpPr>
        <p:spPr bwMode="auto">
          <a:xfrm>
            <a:off x="2555776" y="4293096"/>
            <a:ext cx="286320" cy="705991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5" name="Oval 23"/>
          <p:cNvSpPr>
            <a:spLocks noChangeArrowheads="1"/>
          </p:cNvSpPr>
          <p:nvPr/>
        </p:nvSpPr>
        <p:spPr bwMode="auto">
          <a:xfrm>
            <a:off x="4283969" y="4293096"/>
            <a:ext cx="360040" cy="729084"/>
          </a:xfrm>
          <a:prstGeom prst="ellipse">
            <a:avLst/>
          </a:prstGeom>
          <a:noFill/>
          <a:ln w="2857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6" name="Rectangle 24"/>
          <p:cNvSpPr>
            <a:spLocks noChangeArrowheads="1"/>
          </p:cNvSpPr>
          <p:nvPr/>
        </p:nvSpPr>
        <p:spPr bwMode="auto">
          <a:xfrm>
            <a:off x="179512" y="5167313"/>
            <a:ext cx="4751263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Такое расположение позволяет словам со сходными грамматическими характеристиками оказаться рядом.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31441"/>
            <a:ext cx="2110174" cy="2788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811" y="3622274"/>
            <a:ext cx="2092292" cy="2727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13795" y="569849"/>
            <a:ext cx="8183880" cy="418795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214313" y="-747713"/>
            <a:ext cx="8329612" cy="210502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0" anchor="b"/>
          <a:lstStyle/>
          <a:p>
            <a:pPr algn="ctr">
              <a:lnSpc>
                <a:spcPct val="100000"/>
              </a:lnSpc>
              <a:buClr>
                <a:srgbClr val="04617B"/>
              </a:buClr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4500" b="1" i="1" dirty="0">
              <a:solidFill>
                <a:srgbClr val="04617B"/>
              </a:solidFill>
              <a:latin typeface="Calibri" pitchFamily="3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1268760"/>
            <a:ext cx="3960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A10"/>
                </a:solidFill>
              </a:rPr>
              <a:t> </a:t>
            </a:r>
          </a:p>
          <a:p>
            <a:pPr lvl="1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Патриот. </a:t>
            </a:r>
          </a:p>
          <a:p>
            <a:pPr lvl="1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Уважающий ценности иных культур.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Креативный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, мотивированный. Уважающий других людей, готовый сотрудничать. Способный принимать самостоятельные решения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04664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Портрет выпускника – гражданина России: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54" y="1772816"/>
            <a:ext cx="411645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51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85850" y="285728"/>
            <a:ext cx="4340225" cy="4102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00125" y="5500688"/>
            <a:ext cx="7215188" cy="928687"/>
          </a:xfrm>
          <a:prstGeom prst="rect">
            <a:avLst/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928813" y="4714875"/>
            <a:ext cx="5357812" cy="785813"/>
          </a:xfrm>
          <a:prstGeom prst="rect">
            <a:avLst/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71750" y="3929063"/>
            <a:ext cx="4000500" cy="785812"/>
          </a:xfrm>
          <a:prstGeom prst="rect">
            <a:avLst/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357563" y="3214688"/>
            <a:ext cx="2357437" cy="714375"/>
          </a:xfrm>
          <a:prstGeom prst="rect">
            <a:avLst/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857625" y="1785938"/>
            <a:ext cx="1214438" cy="1357312"/>
          </a:xfrm>
          <a:prstGeom prst="upArrow">
            <a:avLst>
              <a:gd name="adj1" fmla="val 50000"/>
              <a:gd name="adj2" fmla="val 49999"/>
            </a:avLst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928688" y="4857750"/>
            <a:ext cx="857250" cy="369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571625" y="4071938"/>
            <a:ext cx="857250" cy="369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081088" y="5010150"/>
            <a:ext cx="857250" cy="369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000125" y="5000625"/>
            <a:ext cx="857250" cy="369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152525" y="5153025"/>
            <a:ext cx="857250" cy="369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71500" y="4929188"/>
            <a:ext cx="1285875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1-й </a:t>
            </a:r>
            <a:r>
              <a:rPr lang="en-GB" sz="1600" dirty="0" err="1">
                <a:solidFill>
                  <a:srgbClr val="000000"/>
                </a:solidFill>
              </a:rPr>
              <a:t>год</a:t>
            </a:r>
            <a:r>
              <a:rPr lang="en-GB" sz="1600" dirty="0">
                <a:solidFill>
                  <a:srgbClr val="000000"/>
                </a:solidFill>
              </a:rPr>
              <a:t>  </a:t>
            </a:r>
            <a:r>
              <a:rPr lang="en-GB" sz="1600" dirty="0" err="1">
                <a:solidFill>
                  <a:srgbClr val="000000"/>
                </a:solidFill>
              </a:rPr>
              <a:t>обучения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285875" y="4071938"/>
            <a:ext cx="1295400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2-й </a:t>
            </a:r>
            <a:r>
              <a:rPr lang="en-GB" sz="1600" dirty="0" err="1">
                <a:solidFill>
                  <a:srgbClr val="000000"/>
                </a:solidFill>
              </a:rPr>
              <a:t>год</a:t>
            </a:r>
            <a:r>
              <a:rPr lang="en-GB" sz="1600" dirty="0">
                <a:solidFill>
                  <a:srgbClr val="000000"/>
                </a:solidFill>
              </a:rPr>
              <a:t>  </a:t>
            </a:r>
            <a:r>
              <a:rPr lang="en-GB" sz="1600" dirty="0" err="1">
                <a:solidFill>
                  <a:srgbClr val="000000"/>
                </a:solidFill>
              </a:rPr>
              <a:t>обучения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000250" y="3214688"/>
            <a:ext cx="1285875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3-й </a:t>
            </a:r>
            <a:r>
              <a:rPr lang="en-GB" sz="1600" dirty="0" err="1">
                <a:solidFill>
                  <a:srgbClr val="000000"/>
                </a:solidFill>
              </a:rPr>
              <a:t>год</a:t>
            </a:r>
            <a:r>
              <a:rPr lang="en-GB" sz="1600" dirty="0">
                <a:solidFill>
                  <a:srgbClr val="000000"/>
                </a:solidFill>
              </a:rPr>
              <a:t>  </a:t>
            </a:r>
            <a:r>
              <a:rPr lang="en-GB" sz="1600" dirty="0" err="1">
                <a:solidFill>
                  <a:srgbClr val="000000"/>
                </a:solidFill>
              </a:rPr>
              <a:t>обучения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2714625" y="2428875"/>
            <a:ext cx="1285875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4-й </a:t>
            </a:r>
            <a:r>
              <a:rPr lang="en-GB" sz="1600" dirty="0" err="1">
                <a:solidFill>
                  <a:srgbClr val="000000"/>
                </a:solidFill>
              </a:rPr>
              <a:t>год</a:t>
            </a:r>
            <a:r>
              <a:rPr lang="en-GB" sz="1600" dirty="0">
                <a:solidFill>
                  <a:srgbClr val="000000"/>
                </a:solidFill>
              </a:rPr>
              <a:t>  </a:t>
            </a:r>
            <a:r>
              <a:rPr lang="en-GB" sz="1600" dirty="0" err="1">
                <a:solidFill>
                  <a:srgbClr val="000000"/>
                </a:solidFill>
              </a:rPr>
              <a:t>обучения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7215188" y="4786313"/>
            <a:ext cx="1785937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>
                <a:solidFill>
                  <a:srgbClr val="000000"/>
                </a:solidFill>
                <a:latin typeface="Calibri" pitchFamily="32" charset="0"/>
              </a:rPr>
              <a:t>Спортивно-оздоровительное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6715125" y="4000500"/>
            <a:ext cx="142875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>
                <a:solidFill>
                  <a:srgbClr val="000000"/>
                </a:solidFill>
                <a:latin typeface="Calibri" pitchFamily="32" charset="0"/>
              </a:rPr>
              <a:t>Социальное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5786438" y="3214688"/>
            <a:ext cx="1928812" cy="823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>
                <a:solidFill>
                  <a:srgbClr val="000000"/>
                </a:solidFill>
                <a:latin typeface="Calibri" pitchFamily="32" charset="0"/>
              </a:rPr>
              <a:t>Художественно-эстетическое</a:t>
            </a: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4929188" y="2643188"/>
            <a:ext cx="200025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>
                <a:solidFill>
                  <a:srgbClr val="000000"/>
                </a:solidFill>
                <a:latin typeface="Calibri" pitchFamily="32" charset="0"/>
              </a:rPr>
              <a:t>«Младшеклассник»</a:t>
            </a:r>
          </a:p>
        </p:txBody>
      </p:sp>
      <p:pic>
        <p:nvPicPr>
          <p:cNvPr id="18452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85728"/>
            <a:ext cx="4303713" cy="4144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453" name="AutoShape 21"/>
          <p:cNvSpPr>
            <a:spLocks noChangeArrowheads="1"/>
          </p:cNvSpPr>
          <p:nvPr/>
        </p:nvSpPr>
        <p:spPr bwMode="auto">
          <a:xfrm rot="19500000">
            <a:off x="3405188" y="4346575"/>
            <a:ext cx="776287" cy="2084388"/>
          </a:xfrm>
          <a:prstGeom prst="curvedRightArrow">
            <a:avLst>
              <a:gd name="adj1" fmla="val 24986"/>
              <a:gd name="adj2" fmla="val 49972"/>
              <a:gd name="adj3" fmla="val 25000"/>
            </a:avLst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54" name="AutoShape 22"/>
          <p:cNvSpPr>
            <a:spLocks noChangeArrowheads="1"/>
          </p:cNvSpPr>
          <p:nvPr/>
        </p:nvSpPr>
        <p:spPr bwMode="auto">
          <a:xfrm rot="11460000">
            <a:off x="5038725" y="4179888"/>
            <a:ext cx="765175" cy="1960562"/>
          </a:xfrm>
          <a:prstGeom prst="curvedRightArrow">
            <a:avLst>
              <a:gd name="adj1" fmla="val 25017"/>
              <a:gd name="adj2" fmla="val 52229"/>
              <a:gd name="adj3" fmla="val 27102"/>
            </a:avLst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55" name="AutoShape 23"/>
          <p:cNvSpPr>
            <a:spLocks noChangeArrowheads="1"/>
          </p:cNvSpPr>
          <p:nvPr/>
        </p:nvSpPr>
        <p:spPr bwMode="auto">
          <a:xfrm rot="5160000">
            <a:off x="4005263" y="2909887"/>
            <a:ext cx="788988" cy="1846263"/>
          </a:xfrm>
          <a:prstGeom prst="curvedRightArrow">
            <a:avLst>
              <a:gd name="adj1" fmla="val 24993"/>
              <a:gd name="adj2" fmla="val 49975"/>
              <a:gd name="adj3" fmla="val 25000"/>
            </a:avLst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3429000" y="857250"/>
            <a:ext cx="2000250" cy="928688"/>
          </a:xfrm>
          <a:prstGeom prst="rect">
            <a:avLst/>
          </a:prstGeom>
          <a:solidFill>
            <a:srgbClr val="0F6FC6"/>
          </a:solidFill>
          <a:ln w="25560">
            <a:solidFill>
              <a:srgbClr val="08509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500438" y="928688"/>
            <a:ext cx="2000256" cy="704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FF66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 b="1" dirty="0" err="1">
                <a:solidFill>
                  <a:srgbClr val="FF6600"/>
                </a:solidFill>
              </a:rPr>
              <a:t>Модель</a:t>
            </a:r>
            <a:r>
              <a:rPr lang="en-GB" sz="2000" b="1" dirty="0">
                <a:solidFill>
                  <a:srgbClr val="FF6600"/>
                </a:solidFill>
              </a:rPr>
              <a:t> </a:t>
            </a:r>
            <a:r>
              <a:rPr lang="en-GB" sz="2000" b="1" dirty="0" err="1">
                <a:solidFill>
                  <a:srgbClr val="FF6600"/>
                </a:solidFill>
              </a:rPr>
              <a:t>выпускника</a:t>
            </a:r>
            <a:endParaRPr lang="en-GB" sz="2000" b="1" dirty="0">
              <a:solidFill>
                <a:srgbClr val="FF6600"/>
              </a:solidFill>
            </a:endParaRP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642938" y="0"/>
            <a:ext cx="7358062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buClr>
                <a:srgbClr val="C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 b="1">
                <a:solidFill>
                  <a:srgbClr val="C00000"/>
                </a:solidFill>
              </a:rPr>
              <a:t>Ступени совершенства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57188" y="-2108200"/>
            <a:ext cx="8329612" cy="4527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0" anchor="b"/>
          <a:lstStyle/>
          <a:p>
            <a:pPr algn="ctr">
              <a:lnSpc>
                <a:spcPct val="100000"/>
              </a:lnSpc>
              <a:buClr>
                <a:srgbClr val="04617B"/>
              </a:buClr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900" b="1" dirty="0">
                <a:solidFill>
                  <a:srgbClr val="04617B"/>
                </a:solidFill>
                <a:latin typeface="Calibri" pitchFamily="32" charset="0"/>
              </a:rPr>
              <a:t/>
            </a:r>
            <a:br>
              <a:rPr lang="en-GB" sz="4900" b="1" dirty="0">
                <a:solidFill>
                  <a:srgbClr val="04617B"/>
                </a:solidFill>
                <a:latin typeface="Calibri" pitchFamily="32" charset="0"/>
              </a:rPr>
            </a:br>
            <a:r>
              <a:rPr lang="en-GB" sz="4900" b="1" dirty="0">
                <a:solidFill>
                  <a:srgbClr val="04617B"/>
                </a:solidFill>
                <a:latin typeface="Calibri" pitchFamily="32" charset="0"/>
              </a:rPr>
              <a:t/>
            </a:r>
            <a:br>
              <a:rPr lang="en-GB" sz="4900" b="1" dirty="0">
                <a:solidFill>
                  <a:srgbClr val="04617B"/>
                </a:solidFill>
                <a:latin typeface="Calibri" pitchFamily="32" charset="0"/>
              </a:rPr>
            </a:br>
            <a:r>
              <a:rPr lang="en-GB" sz="4900" b="1" dirty="0" err="1">
                <a:solidFill>
                  <a:srgbClr val="04617B"/>
                </a:solidFill>
                <a:latin typeface="Calibri" pitchFamily="32" charset="0"/>
              </a:rPr>
              <a:t>Спортивно-оздоровительное</a:t>
            </a:r>
            <a:r>
              <a:rPr lang="en-GB" sz="4900" b="1" dirty="0">
                <a:solidFill>
                  <a:srgbClr val="04617B"/>
                </a:solidFill>
                <a:latin typeface="Calibri" pitchFamily="32" charset="0"/>
              </a:rPr>
              <a:t> </a:t>
            </a:r>
            <a:r>
              <a:rPr lang="en-GB" sz="4900" b="1" dirty="0" err="1">
                <a:solidFill>
                  <a:srgbClr val="04617B"/>
                </a:solidFill>
                <a:latin typeface="Calibri" pitchFamily="32" charset="0"/>
              </a:rPr>
              <a:t>направление</a:t>
            </a:r>
            <a:r>
              <a:rPr lang="en-GB" sz="4900" b="1" dirty="0">
                <a:solidFill>
                  <a:srgbClr val="04617B"/>
                </a:solidFill>
                <a:latin typeface="Calibri" pitchFamily="32" charset="0"/>
              </a:rPr>
              <a:t/>
            </a:r>
            <a:br>
              <a:rPr lang="en-GB" sz="4900" b="1" dirty="0">
                <a:solidFill>
                  <a:srgbClr val="04617B"/>
                </a:solidFill>
                <a:latin typeface="Calibri" pitchFamily="32" charset="0"/>
              </a:rPr>
            </a:br>
            <a:endParaRPr lang="en-GB" sz="4900" b="1" dirty="0">
              <a:solidFill>
                <a:srgbClr val="04617B"/>
              </a:solidFill>
              <a:latin typeface="Calibri" pitchFamily="32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9375" y="1768475"/>
            <a:ext cx="5600700" cy="2454275"/>
            <a:chOff x="50" y="1114"/>
            <a:chExt cx="3528" cy="1546"/>
          </a:xfrm>
        </p:grpSpPr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" y="1114"/>
              <a:ext cx="3529" cy="15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1510" name="Text Box 6"/>
            <p:cNvSpPr txBox="1">
              <a:spLocks noChangeArrowheads="1"/>
            </p:cNvSpPr>
            <p:nvPr/>
          </p:nvSpPr>
          <p:spPr bwMode="auto">
            <a:xfrm>
              <a:off x="50" y="1114"/>
              <a:ext cx="3529" cy="15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89743"/>
            <a:ext cx="3398879" cy="320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3940428" cy="254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457200" y="338138"/>
            <a:ext cx="8229600" cy="1509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0" anchor="b"/>
          <a:lstStyle/>
          <a:p>
            <a:pPr algn="ctr">
              <a:lnSpc>
                <a:spcPct val="100000"/>
              </a:lnSpc>
              <a:buClr>
                <a:srgbClr val="04617B"/>
              </a:buClr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800" b="1">
                <a:solidFill>
                  <a:srgbClr val="04617B"/>
                </a:solidFill>
                <a:latin typeface="Calibri" pitchFamily="32" charset="0"/>
              </a:rPr>
              <a:t>Социальное направление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5125" y="1878013"/>
            <a:ext cx="8326438" cy="4454525"/>
            <a:chOff x="230" y="1183"/>
            <a:chExt cx="5245" cy="2806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" y="1183"/>
              <a:ext cx="5246" cy="280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230" y="1183"/>
              <a:ext cx="5246" cy="280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79931"/>
            <a:ext cx="3648074" cy="272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38" y="2978239"/>
            <a:ext cx="3872301" cy="294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1639"/>
            <a:ext cx="4464496" cy="3123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57200" y="-165100"/>
            <a:ext cx="8229600" cy="2012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0" anchor="b"/>
          <a:lstStyle/>
          <a:p>
            <a:pPr algn="ctr">
              <a:lnSpc>
                <a:spcPct val="100000"/>
              </a:lnSpc>
              <a:buClr>
                <a:srgbClr val="04617B"/>
              </a:buClr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300" b="1" dirty="0" err="1">
                <a:solidFill>
                  <a:srgbClr val="04617B"/>
                </a:solidFill>
                <a:latin typeface="Calibri" pitchFamily="32" charset="0"/>
              </a:rPr>
              <a:t>Художественно</a:t>
            </a:r>
            <a:r>
              <a:rPr lang="en-GB" sz="4300" b="1" dirty="0">
                <a:solidFill>
                  <a:srgbClr val="04617B"/>
                </a:solidFill>
                <a:latin typeface="Calibri" pitchFamily="32" charset="0"/>
              </a:rPr>
              <a:t>- </a:t>
            </a:r>
            <a:r>
              <a:rPr lang="en-GB" sz="4300" b="1">
                <a:solidFill>
                  <a:srgbClr val="04617B"/>
                </a:solidFill>
                <a:latin typeface="Calibri" pitchFamily="32" charset="0"/>
              </a:rPr>
              <a:t>эстетическое</a:t>
            </a:r>
            <a:r>
              <a:rPr lang="en-GB" sz="4300" b="1" dirty="0">
                <a:solidFill>
                  <a:srgbClr val="04617B"/>
                </a:solidFill>
                <a:latin typeface="Calibri" pitchFamily="32" charset="0"/>
              </a:rPr>
              <a:t> </a:t>
            </a:r>
            <a:r>
              <a:rPr lang="en-GB" sz="4300" b="1" dirty="0" err="1">
                <a:solidFill>
                  <a:srgbClr val="04617B"/>
                </a:solidFill>
                <a:latin typeface="Calibri" pitchFamily="32" charset="0"/>
              </a:rPr>
              <a:t>направление</a:t>
            </a:r>
            <a:endParaRPr lang="en-GB" sz="4300" b="1" dirty="0">
              <a:solidFill>
                <a:srgbClr val="04617B"/>
              </a:solidFill>
              <a:latin typeface="Calibri" pitchFamily="32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7504" y="1897063"/>
            <a:ext cx="8667749" cy="4486276"/>
            <a:chOff x="207" y="1194"/>
            <a:chExt cx="5460" cy="2826"/>
          </a:xfrm>
        </p:grpSpPr>
        <p:pic>
          <p:nvPicPr>
            <p:cNvPr id="2355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7" y="1194"/>
              <a:ext cx="4581" cy="282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207" y="1194"/>
              <a:ext cx="5460" cy="282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970" y="1909371"/>
            <a:ext cx="4183807" cy="2658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43438" y="714356"/>
            <a:ext cx="3500462" cy="4286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1643050"/>
            <a:ext cx="2500330" cy="29289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1142984"/>
            <a:ext cx="2714644" cy="36433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пониманию обучения как процесса </a:t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подготовки обучающихся к реальной жизни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28736"/>
            <a:ext cx="2786082" cy="242889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lvl="2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</a:p>
          <a:p>
            <a:pPr lvl="2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ЗНАНИЙ</a:t>
            </a:r>
          </a:p>
          <a:p>
            <a:pPr lvl="2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УМЕНИЙ</a:t>
            </a:r>
          </a:p>
          <a:p>
            <a:pPr lvl="2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НАВЫКОВ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гнутая вниз стрелка 7"/>
          <p:cNvSpPr/>
          <p:nvPr/>
        </p:nvSpPr>
        <p:spPr>
          <a:xfrm>
            <a:off x="2643174" y="5000636"/>
            <a:ext cx="3429024" cy="857256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214313" y="-747713"/>
            <a:ext cx="8329612" cy="210502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46800" rIns="0" bIns="0" anchor="b"/>
          <a:lstStyle/>
          <a:p>
            <a:pPr algn="ctr">
              <a:lnSpc>
                <a:spcPct val="100000"/>
              </a:lnSpc>
              <a:buClr>
                <a:srgbClr val="04617B"/>
              </a:buClr>
              <a:buFont typeface="Calibri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4500" b="1" i="1" dirty="0">
              <a:solidFill>
                <a:srgbClr val="04617B"/>
              </a:solidFill>
              <a:latin typeface="Calibri" pitchFamily="3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052736"/>
            <a:ext cx="42484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0A10"/>
                </a:solidFill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Патриот. </a:t>
            </a:r>
          </a:p>
          <a:p>
            <a:pPr lvl="1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Уважающий ценности иных культур. </a:t>
            </a:r>
          </a:p>
          <a:p>
            <a:pPr lvl="1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Креативный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, мотивированный. </a:t>
            </a:r>
          </a:p>
          <a:p>
            <a:pPr lvl="1">
              <a:buFont typeface="Arial" pitchFamily="34" charset="0"/>
              <a:buChar char="•"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Уважающий других людей, готовый сотрудничать. </a:t>
            </a:r>
          </a:p>
          <a:p>
            <a:pPr lvl="1"/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Способный принимать самостоятельные решения</a:t>
            </a: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04664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Портрет выпускника – гражданина России: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37" y="1934449"/>
            <a:ext cx="3916579" cy="3637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364088" y="4509120"/>
            <a:ext cx="2376264" cy="1285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Заботится о своем здоровье  и здоровье окружающих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4509120"/>
            <a:ext cx="2520280" cy="1285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Разрабатывает  и внедряет  программы урочной и внеурочной деятельности</a:t>
            </a:r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2852936"/>
            <a:ext cx="237626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Несет  персональную ответственность</a:t>
            </a:r>
          </a:p>
          <a:p>
            <a:pPr algn="ctr"/>
            <a:r>
              <a:rPr lang="ru-RU" sz="1400" dirty="0" smtClean="0"/>
              <a:t> за свою профессиональную деятельность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2924944"/>
            <a:ext cx="244827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Вовлекает обучающихся в выполнение исследовательских проектов и творческих занятий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84168" y="1196752"/>
            <a:ext cx="242775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Повышает квалификационный рост и профессиональное мастерство</a:t>
            </a:r>
            <a:endParaRPr lang="ru-RU" sz="1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196752"/>
            <a:ext cx="2448272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758138" cy="12858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Портрет современного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84784"/>
            <a:ext cx="2428892" cy="12858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Владеет новыми педагогическими технологиями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49262"/>
            <a:ext cx="2771353" cy="199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147248" cy="3881592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Скажи мне – и я забуду;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Покажи мне и я запомню;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Дай мне действовать – и я научусь.</a:t>
            </a:r>
          </a:p>
          <a:p>
            <a:pPr>
              <a:buNone/>
            </a:pPr>
            <a:endParaRPr lang="ru-RU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					             </a:t>
            </a:r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</a:rPr>
              <a:t>Китайская мудрость</a:t>
            </a:r>
            <a:endParaRPr lang="ru-RU" sz="1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3821079" cy="277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1115616" y="476672"/>
            <a:ext cx="6768752" cy="648072"/>
          </a:xfrm>
          <a:solidFill>
            <a:schemeClr val="bg1"/>
          </a:solidFill>
          <a:ln w="381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Цель школьного образования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95289" y="1412875"/>
            <a:ext cx="8425184" cy="576263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ОРГАНИЗОВАТЬ ДЕЯТЕЛЬНОСТЬ УЧЕНИКОВ</a:t>
            </a:r>
            <a:endParaRPr lang="ru-RU" sz="2800" b="1" dirty="0" smtClean="0">
              <a:solidFill>
                <a:srgbClr val="2B03F5"/>
              </a:solidFill>
              <a:latin typeface="Times New Roman" pitchFamily="18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4797425"/>
            <a:ext cx="9144000" cy="119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умение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решать учебные задачи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/>
              <a:t>на основе сформированных предметных и универсальных способов действий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1400" dirty="0"/>
              <a:t>(</a:t>
            </a:r>
            <a:r>
              <a:rPr lang="ru-RU" sz="1400" dirty="0" smtClean="0"/>
              <a:t>КИМЫ: </a:t>
            </a:r>
            <a:r>
              <a:rPr lang="ru-RU" sz="1400" dirty="0"/>
              <a:t>вместо проверки знаний - проверка умений ими пользоваться!)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560" y="1988840"/>
            <a:ext cx="237626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способность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к самоорганизации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dirty="0"/>
              <a:t>в решении учебных задач. </a:t>
            </a:r>
          </a:p>
          <a:p>
            <a:pPr>
              <a:spcBef>
                <a:spcPct val="50000"/>
              </a:spcBef>
            </a:pPr>
            <a:endParaRPr lang="ru-RU" sz="2400" dirty="0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588224" y="2205038"/>
            <a:ext cx="20882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прогресс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личностном развитии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75" y="2205038"/>
            <a:ext cx="3054389" cy="228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nimBg="1"/>
      <p:bldP spid="14341" grpId="0"/>
      <p:bldP spid="14342" grpId="0"/>
      <p:bldP spid="14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410445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«Цель обучения ребёнка состоит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том, чтобы сделать его способным развиваться дальше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без помощи учителя.»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Элберт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Хаббарт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1224136"/>
          </a:xfrm>
        </p:spPr>
        <p:txBody>
          <a:bodyPr/>
          <a:lstStyle/>
          <a:p>
            <a:pPr algn="ctr"/>
            <a:r>
              <a:rPr lang="ru-RU" dirty="0" smtClean="0"/>
              <a:t>Уметь учиться –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200" dirty="0" smtClean="0"/>
              <a:t>задача начальной школы</a:t>
            </a: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68890"/>
            <a:ext cx="4173513" cy="356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8732517" y="357166"/>
            <a:ext cx="54324" cy="4571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600" dirty="0" smtClean="0"/>
          </a:p>
        </p:txBody>
      </p:sp>
      <p:sp>
        <p:nvSpPr>
          <p:cNvPr id="15365" name="Содержимое 2"/>
          <p:cNvSpPr>
            <a:spLocks noGrp="1"/>
          </p:cNvSpPr>
          <p:nvPr>
            <p:ph idx="1"/>
          </p:nvPr>
        </p:nvSpPr>
        <p:spPr>
          <a:xfrm flipH="1">
            <a:off x="457200" y="530352"/>
            <a:ext cx="45719" cy="898384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15363" name="Нижний колонтитул 9"/>
          <p:cNvSpPr>
            <a:spLocks noGrp="1"/>
          </p:cNvSpPr>
          <p:nvPr>
            <p:ph type="ftr" sz="quarter" idx="11"/>
          </p:nvPr>
        </p:nvSpPr>
        <p:spPr bwMode="auto">
          <a:xfrm>
            <a:off x="8715404" y="6429396"/>
            <a:ext cx="214314" cy="4571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sz="3200" dirty="0"/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 rot="10800000" flipH="1">
            <a:off x="683568" y="2708920"/>
            <a:ext cx="287338" cy="1054100"/>
          </a:xfrm>
          <a:prstGeom prst="curvedRightArrow">
            <a:avLst>
              <a:gd name="adj1" fmla="val 73370"/>
              <a:gd name="adj2" fmla="val 146741"/>
              <a:gd name="adj3" fmla="val 33333"/>
            </a:avLst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lIns="90498" tIns="45249" rIns="90498" bIns="45249" anchor="ctr"/>
          <a:lstStyle/>
          <a:p>
            <a:pPr defTabSz="9048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atin typeface="Verdan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1143000" y="1772816"/>
            <a:ext cx="7572375" cy="1531282"/>
          </a:xfrm>
          <a:prstGeom prst="roundRect">
            <a:avLst>
              <a:gd name="adj" fmla="val 16667"/>
            </a:avLst>
          </a:prstGeom>
          <a:ln w="76200">
            <a:solidFill>
              <a:srgbClr val="00B050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0498" tIns="45249" rIns="90498" bIns="4524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к </a:t>
            </a:r>
            <a:r>
              <a:rPr lang="ru-RU" sz="2800" b="1" dirty="0" smtClean="0"/>
              <a:t>активной деятельности с целью выработки </a:t>
            </a:r>
            <a:r>
              <a:rPr lang="ru-RU" sz="2800" b="1" dirty="0"/>
              <a:t>определённых решений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575" y="3861049"/>
            <a:ext cx="7674049" cy="1925390"/>
          </a:xfrm>
          <a:prstGeom prst="round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от обучения как преподнесения учителем обучающимся системы знаний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</TotalTime>
  <Words>822</Words>
  <Application>Microsoft Office PowerPoint</Application>
  <PresentationFormat>Экран (4:3)</PresentationFormat>
  <Paragraphs>166</Paragraphs>
  <Slides>30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Аспект</vt:lpstr>
      <vt:lpstr>Система формирования общеучебных умений и навыков обучающихся начальной школы в соответствии с требованиями ФГОС  НОО</vt:lpstr>
      <vt:lpstr>Презентация PowerPoint</vt:lpstr>
      <vt:lpstr>  К пониманию обучения как процесса  подготовки обучающихся к реальной жизни</vt:lpstr>
      <vt:lpstr>Портрет современного учителя</vt:lpstr>
      <vt:lpstr>Презентация PowerPoint</vt:lpstr>
      <vt:lpstr>Цель школьного образования</vt:lpstr>
      <vt:lpstr>Презентация PowerPoint</vt:lpstr>
      <vt:lpstr>Уметь учиться –  задача начальной школы</vt:lpstr>
      <vt:lpstr>Презентация PowerPoint</vt:lpstr>
      <vt:lpstr>Презентация PowerPoint</vt:lpstr>
      <vt:lpstr>Презентация PowerPoint</vt:lpstr>
      <vt:lpstr>Виды универсальных учебных действий</vt:lpstr>
      <vt:lpstr>Условия развития УУД</vt:lpstr>
      <vt:lpstr>Презентация PowerPoint</vt:lpstr>
      <vt:lpstr>Презентация PowerPoint</vt:lpstr>
      <vt:lpstr>Самоопределение</vt:lpstr>
      <vt:lpstr>Нравственно-этическое</vt:lpstr>
      <vt:lpstr>Виды УУД –  Регулятивные действия</vt:lpstr>
      <vt:lpstr>Презентация PowerPoint</vt:lpstr>
      <vt:lpstr>Презентация PowerPoint</vt:lpstr>
      <vt:lpstr>Знаково-символические</vt:lpstr>
      <vt:lpstr> Информационные </vt:lpstr>
      <vt:lpstr> Информационные</vt:lpstr>
      <vt:lpstr>Информационные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формирования общеучебных умений и навыков обучающихся начальной школы в соответствии с требованиями ФГОС  НОО</dc:title>
  <dc:creator>Аксенчук В.Н.</dc:creator>
  <cp:lastModifiedBy>Учитель</cp:lastModifiedBy>
  <cp:revision>83</cp:revision>
  <dcterms:created xsi:type="dcterms:W3CDTF">2012-03-09T08:52:31Z</dcterms:created>
  <dcterms:modified xsi:type="dcterms:W3CDTF">2014-12-08T06:00:08Z</dcterms:modified>
</cp:coreProperties>
</file>