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B455-4651-487A-88D7-D216F40F228D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A52A-2BD1-4506-820C-DDD318E2C9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BCBCC-DF56-4CCB-9D7B-D493E703FD9A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0195D-4839-49A4-ABDB-8A99BEB0C6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D0FA-942A-4457-982C-468978AE3213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6FF5-2E64-4DE6-A3A6-431225BFEE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5B45C-661A-425B-9074-97CC1563CFFA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4038-B26D-4EAB-9342-3D0E821113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1BE9-73C9-4916-A4E8-D33B463DE1A8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9166-628F-499F-8546-76C239DC55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DFD0-201B-498B-96F0-95C69498DD74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5B562-CE12-4245-8BA5-B12317D536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7849-69ED-4BAC-B74C-A6974C9DF3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4D0A3-FEF3-4DF0-9931-D73964070628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00BDC-CE40-4645-9773-222C73F7E90A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CD13-D28A-45CB-A494-5F8DDFC2F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F58E-65DC-4AC5-B759-99F22448606C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D93F-A690-4B40-93B1-908FDE6A51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1FEF-8DAE-4F76-9451-6B316E3ECB9C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79385-D017-4A08-BDAE-1B6219984A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29549-31C0-457A-B56C-DCE4637F3595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86F8-96C2-4830-8797-7871962A9C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09944F-8529-4724-8B1D-7E0FB0F17677}" type="datetimeFigureOut">
              <a:rPr lang="ru-RU"/>
              <a:pPr>
                <a:defRPr/>
              </a:pPr>
              <a:t>20.12.2014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247DB7-1AE7-4BA8-A511-165EA6B211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8" r:id="rId5"/>
    <p:sldLayoutId id="2147483813" r:id="rId6"/>
    <p:sldLayoutId id="2147483812" r:id="rId7"/>
    <p:sldLayoutId id="2147483819" r:id="rId8"/>
    <p:sldLayoutId id="2147483820" r:id="rId9"/>
    <p:sldLayoutId id="2147483811" r:id="rId10"/>
    <p:sldLayoutId id="2147483810" r:id="rId11"/>
  </p:sldLayoutIdLst>
  <p:transition>
    <p:wedge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19283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latin typeface="Arial" charset="0"/>
              </a:rPr>
              <a:t>            </a:t>
            </a:r>
            <a:r>
              <a:rPr lang="ru-RU" sz="2000" b="1" smtClean="0"/>
              <a:t>                               </a:t>
            </a:r>
            <a:r>
              <a:rPr lang="ru-RU" sz="1700" b="1" smtClean="0"/>
              <a:t>М</a:t>
            </a:r>
            <a:r>
              <a:rPr lang="ru-RU" sz="1700" b="1" smtClean="0">
                <a:latin typeface="Arial" charset="0"/>
              </a:rPr>
              <a:t>Б</a:t>
            </a:r>
            <a:r>
              <a:rPr lang="ru-RU" sz="1700" b="1" smtClean="0"/>
              <a:t>ОУ  СОШ  пос. Литовко</a:t>
            </a: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3000" b="1" smtClean="0"/>
              <a:t>                 </a:t>
            </a:r>
            <a:r>
              <a:rPr lang="ru-RU" sz="3600" b="1" smtClean="0"/>
              <a:t>Отношение к ребёнку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3600" b="1" smtClean="0"/>
              <a:t>                     в  разные эпохи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/>
              <a:t>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/>
              <a:t>                                                                          </a:t>
            </a:r>
            <a:endParaRPr lang="ru-RU" sz="17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700" b="1" smtClean="0">
              <a:latin typeface="Arial" charset="0"/>
            </a:endParaRP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/>
              <a:t>                                                                                   </a:t>
            </a:r>
            <a:r>
              <a:rPr lang="ru-RU" sz="1600" b="1" smtClean="0"/>
              <a:t>Учитель начальных классов</a:t>
            </a: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                                                                                     Старчкова Светлана Геннадьевна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6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900" b="1" smtClean="0"/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/>
              <a:t>                                          </a:t>
            </a:r>
          </a:p>
        </p:txBody>
      </p:sp>
      <p:pic>
        <p:nvPicPr>
          <p:cNvPr id="13314" name="Picture 2" descr="C:\Users\Дом\Desktop\17533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924175"/>
            <a:ext cx="2592388" cy="285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 idx="1"/>
          </p:nvPr>
        </p:nvSpPr>
        <p:spPr>
          <a:xfrm>
            <a:off x="395288" y="333375"/>
            <a:ext cx="8302625" cy="63357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               </a:t>
            </a:r>
            <a:r>
              <a:rPr lang="ru-RU" sz="2800" b="1" smtClean="0"/>
              <a:t>Стили отношения к ребёнку в мире.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- Детоубийство – </a:t>
            </a:r>
            <a:r>
              <a:rPr lang="ru-RU" sz="2400" b="1" smtClean="0"/>
              <a:t>от времён античности до 4 столетия нашей эры: ребёнок не имеет души, он не «важен», а потому его можно убрать.</a:t>
            </a:r>
            <a:endParaRPr lang="ru-RU" sz="2800" b="1" smtClean="0"/>
          </a:p>
          <a:p>
            <a:pPr>
              <a:buFontTx/>
              <a:buChar char="-"/>
            </a:pPr>
            <a:endParaRPr lang="ru-RU" sz="2800" b="1" smtClean="0"/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- Покинутость </a:t>
            </a:r>
            <a:r>
              <a:rPr lang="ru-RU" sz="2400" b="1" smtClean="0"/>
              <a:t>– с 4 до 13 столетия н.э.: у ребёнка есть душа, но она не важна.</a:t>
            </a:r>
          </a:p>
          <a:p>
            <a:pPr>
              <a:buFontTx/>
              <a:buChar char="-"/>
            </a:pPr>
            <a:endParaRPr lang="ru-RU" sz="2800" b="1" smtClean="0"/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- Противоречивость </a:t>
            </a:r>
            <a:r>
              <a:rPr lang="ru-RU" sz="2400" b="1" smtClean="0"/>
              <a:t>– с 14 до 17 столетия: ребёнка можно вылепить, сформировать по желанию взрослых.</a:t>
            </a:r>
            <a:endParaRPr lang="ru-RU" sz="2800" b="1" smtClean="0"/>
          </a:p>
          <a:p>
            <a:pPr>
              <a:buFontTx/>
              <a:buChar char="-"/>
            </a:pPr>
            <a:endParaRPr lang="ru-RU" sz="2800" b="1" smtClean="0"/>
          </a:p>
          <a:p>
            <a:pPr>
              <a:buFontTx/>
              <a:buChar char="-"/>
            </a:pPr>
            <a:endParaRPr lang="ru-RU" sz="2800" b="1" smtClean="0"/>
          </a:p>
          <a:p>
            <a:pPr>
              <a:buFontTx/>
              <a:buChar char="-"/>
            </a:pPr>
            <a:endParaRPr lang="ru-RU" sz="2800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idx="1"/>
          </p:nvPr>
        </p:nvSpPr>
        <p:spPr>
          <a:xfrm>
            <a:off x="395288" y="260350"/>
            <a:ext cx="8302625" cy="62642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smtClean="0"/>
              <a:t>- Навязчивость – </a:t>
            </a:r>
            <a:r>
              <a:rPr lang="ru-RU" sz="2400" b="1" smtClean="0"/>
              <a:t>18 столетие – формирование воли и характера ребёнка.</a:t>
            </a:r>
            <a:endParaRPr lang="ru-RU" sz="2800" b="1" smtClean="0"/>
          </a:p>
          <a:p>
            <a:pPr>
              <a:buFontTx/>
              <a:buChar char="-"/>
            </a:pPr>
            <a:endParaRPr lang="ru-RU" sz="2800" b="1" smtClean="0"/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- Социализация </a:t>
            </a:r>
            <a:r>
              <a:rPr lang="ru-RU" sz="2400" b="1" smtClean="0"/>
              <a:t>– 19 столетие – стиль воспитания, базирующийся на наследовании лучших нормативных образцов культуры.</a:t>
            </a:r>
            <a:endParaRPr lang="ru-RU" sz="2800" b="1" smtClean="0"/>
          </a:p>
          <a:p>
            <a:pPr>
              <a:buFontTx/>
              <a:buChar char="-"/>
            </a:pPr>
            <a:endParaRPr lang="ru-RU" sz="2800" b="1" smtClean="0"/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- Помощь </a:t>
            </a:r>
            <a:r>
              <a:rPr lang="ru-RU" sz="2400" b="1" smtClean="0"/>
              <a:t>– с середины 20 столетия – поддержка, помощь ребёнку в процессе воспитания и обучения.</a:t>
            </a:r>
          </a:p>
        </p:txBody>
      </p:sp>
      <p:pic>
        <p:nvPicPr>
          <p:cNvPr id="15362" name="Picture 2" descr="C:\Users\Дом\Pictures\iCAYH0Y2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581525"/>
            <a:ext cx="208915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C:\Users\Дом\Pictures\iCA1KW79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581525"/>
            <a:ext cx="2160587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Users\Дом\Pictures\9c29683c959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4581525"/>
            <a:ext cx="3440112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Дом\Pictures\6e35583034c9f47a31cb17a2a704a1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765175"/>
            <a:ext cx="547211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104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10</cp:revision>
  <dcterms:created xsi:type="dcterms:W3CDTF">2011-09-28T04:07:04Z</dcterms:created>
  <dcterms:modified xsi:type="dcterms:W3CDTF">2014-12-20T05:08:48Z</dcterms:modified>
</cp:coreProperties>
</file>