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3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7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0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8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7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0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5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52CF-3E2D-4480-8D3B-FA90C5A6A469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5B47-FCBC-4ECA-9B9D-ACAB674E5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690830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на тему: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«Профессия-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фельдшер скорой помощи»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выполнила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Щербинина </a:t>
            </a:r>
            <a:r>
              <a:rPr lang="ru-RU" dirty="0">
                <a:solidFill>
                  <a:srgbClr val="0070C0"/>
                </a:solidFill>
              </a:rPr>
              <a:t>Е</a:t>
            </a:r>
            <a:r>
              <a:rPr lang="ru-RU" dirty="0" smtClean="0">
                <a:solidFill>
                  <a:srgbClr val="0070C0"/>
                </a:solidFill>
              </a:rPr>
              <a:t>катерина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3593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56" y="4941168"/>
            <a:ext cx="1171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0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79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5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80728"/>
            <a:ext cx="4139952" cy="35283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Фельдшер</a:t>
            </a:r>
            <a:r>
              <a:rPr lang="ru-RU" sz="3600" dirty="0" smtClean="0"/>
              <a:t> - это работник скорой помощи, медицинской части военного формирования, здравпункта аэропорта, железнодорожной станции или морского порта.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7525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53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92696"/>
            <a:ext cx="5338936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Профессия </a:t>
            </a:r>
            <a:r>
              <a:rPr lang="ru-RU" dirty="0" smtClean="0">
                <a:solidFill>
                  <a:srgbClr val="FF0000"/>
                </a:solidFill>
              </a:rPr>
              <a:t>фельдшера</a:t>
            </a:r>
            <a:r>
              <a:rPr lang="ru-RU" dirty="0" smtClean="0"/>
              <a:t> очень ответственна и важна, поскольку именно ему часто приходится оказывать первую неотложную помощь, которая может спасти человеческую жизнь. Эта профессия впервые появилась в Германии; сам термин «</a:t>
            </a:r>
            <a:r>
              <a:rPr lang="ru-RU" dirty="0" err="1" smtClean="0"/>
              <a:t>feldscher</a:t>
            </a:r>
            <a:r>
              <a:rPr lang="ru-RU" dirty="0" smtClean="0"/>
              <a:t>» с немецкого языка переводится как «полевой цирюльник».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3123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84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452" y="1196752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древнейших времен медик - очень уважаемая и почетная профессия. Множество специалистов разного образовательного уровня трудятся в ней. И все они: медсестры, фельдшера, лаборанты, врачи - посвятили себя самой нужной, интересной и самой человечной области деятельности - облегчению страданий больных, борьбе за  их жизнь и здоровье.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70" y="3432041"/>
            <a:ext cx="2913112" cy="30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65" y="476672"/>
            <a:ext cx="29131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68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04665"/>
            <a:ext cx="4320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Профессия </a:t>
            </a:r>
            <a:r>
              <a:rPr lang="ru-RU" sz="2400" dirty="0" smtClean="0">
                <a:solidFill>
                  <a:srgbClr val="FF0000"/>
                </a:solidFill>
              </a:rPr>
              <a:t>фельдшера </a:t>
            </a:r>
            <a:r>
              <a:rPr lang="ru-RU" sz="2400" dirty="0" smtClean="0"/>
              <a:t>наиболее приближена к профессии врача. Как правило, фельдшер работает в службе скорой помощи. В его обязанности входит оказание первой помощи человеку, попавшему в аварию, катастрофу, внезапно заболевшему и т.п. Фельдшер производит предварительный осмотр больного (измеряет давление, пульс и пр.), устанавливает первичный диагноз и на основании этого диагноза оказывает больному необходимую медицинскую помощь.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4629574" cy="612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1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60648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и любая профессия, связанная с медицинским обслуживанием больных людей, профессия фельдшера требует от работников таких личностных качеств, как самообладание, терпение, уравновешенность, умение быстро принимать решения в сложной, нестандартной обстановке и условиях дефицита времени. Для успешной работы фельдшера важны также его интерес к медицине, постоянная готовность прийти на помощь людям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4" y="3958171"/>
            <a:ext cx="2464902" cy="21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4" y="476671"/>
            <a:ext cx="2464902" cy="34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2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0" y="4077072"/>
            <a:ext cx="35283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12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1683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123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1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57622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Фельдшер - одна из самых благородных профессий в мире, требующая от человека крепкого здоровья и огромного багажа знаний из разных разделов медицины.</a:t>
            </a:r>
          </a:p>
          <a:p>
            <a:endParaRPr lang="ru-RU" dirty="0"/>
          </a:p>
          <a:p>
            <a:r>
              <a:rPr lang="ru-RU" dirty="0"/>
              <a:t>Именно фельдшер может оказать быструю помощь попавшему в беду человеку и спасти его жизнь.</a:t>
            </a:r>
          </a:p>
          <a:p>
            <a:endParaRPr lang="ru-RU" dirty="0"/>
          </a:p>
          <a:p>
            <a:r>
              <a:rPr lang="ru-RU" dirty="0"/>
              <a:t>Неотложная помощь существует почти во всех странах. Фельдшеры всегда находятся на дежурстве днем и ночью, работая по сменному графику. Не каждый человек может работать фельдшером, но каждому из нас может понадобиться их помощь.</a:t>
            </a:r>
          </a:p>
          <a:p>
            <a:endParaRPr lang="ru-RU" dirty="0"/>
          </a:p>
          <a:p>
            <a:r>
              <a:rPr lang="ru-RU" dirty="0" smtClean="0"/>
              <a:t>Они </a:t>
            </a:r>
            <a:r>
              <a:rPr lang="ru-RU" dirty="0"/>
              <a:t>словно ангелы, находящиеся среди людей, дарящие самое дорогое - жизнь и здоровье…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56384" cy="283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456384" cy="29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7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9865"/>
            <a:ext cx="29158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998641"/>
            <a:ext cx="2448273" cy="25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21453"/>
            <a:ext cx="2448272" cy="21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98641"/>
            <a:ext cx="2875846" cy="25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0" y="380970"/>
            <a:ext cx="2560438" cy="364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83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на тему: «Профессия- фельдшер скорой помощи» выполнила  Щербинина Екатерина</vt:lpstr>
      <vt:lpstr>Фельдшер - это работник скорой помощи, медицинской части военного формирования, здравпункта аэропорта, железнодорожной станции или морского порта.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«Профессия- фельдшер скорой помощи» выполнила  Щербинина Екатерина</dc:title>
  <dc:creator>Admin</dc:creator>
  <cp:lastModifiedBy>Admin</cp:lastModifiedBy>
  <cp:revision>12</cp:revision>
  <dcterms:created xsi:type="dcterms:W3CDTF">2014-01-10T05:10:05Z</dcterms:created>
  <dcterms:modified xsi:type="dcterms:W3CDTF">2014-01-14T14:57:11Z</dcterms:modified>
</cp:coreProperties>
</file>