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9" r:id="rId4"/>
    <p:sldId id="257" r:id="rId5"/>
    <p:sldId id="259" r:id="rId6"/>
    <p:sldId id="260" r:id="rId7"/>
    <p:sldId id="270" r:id="rId8"/>
    <p:sldId id="271" r:id="rId9"/>
    <p:sldId id="267" r:id="rId10"/>
    <p:sldId id="268" r:id="rId11"/>
    <p:sldId id="266" r:id="rId12"/>
    <p:sldId id="264" r:id="rId13"/>
    <p:sldId id="272" r:id="rId14"/>
    <p:sldId id="274" r:id="rId15"/>
    <p:sldId id="276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33D1-D5E7-4D33-A3FD-BC8FD4CBFF59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37756-4BBE-4F56-9CB1-CF1F6223D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786874" cy="3457599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Групповая форма работы ,как один из способов развития УУД учеников  начальной школы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714752"/>
            <a:ext cx="8786874" cy="28575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Наджафова Елена Николаевна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Советы при организации группы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принуждать к общей работе детей, которые не хотят вместе работать;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разрешить отсесть в другое место ученику, который хочет работать один;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групповая работа должна занимать не более 15-20 минут в I – II классах, не более 20-30 минут – в III – IV классах;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требовать в классе абсолютной тишины, так как дети должны обменяться мнениями, прежде чем представить «продукт» совместного труда. В классе существует условный сигнал, говорящий о превышении допустимого уровня шума (обыкновенный колокольчик);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наказывать детей лишением права участвовать в совместной работе.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Ролевые функции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записывает решение;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Докладчик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рассказывает у доски решение группы;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распределяет роли, следит за временем, действиями всех членов группы.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групповой работы: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дружно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ролей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тихо (шумно)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правильный ответ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ли работали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интересно.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 групповой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приобретают важные навыки жизни;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улучшается успеваемость;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соблюдается дифференцированный подход;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укрепляется дружба;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улучшаются межличностные отношения;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устанавливается психологический комфорт в классе;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усваивают больший объем материала;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появляется возможность избежать негативных сторон соревнования;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учеником и учителем устанавливаются доверительные отношения;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реализуется принцип деятельности;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порождается взаимная ответственность, внимательность, формируется интерес к работе товарища;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группе помогает ребенку   проявить себя;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упрощается процедура проверки работ; 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домашнего задания становится минимальным.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Admin\Мои документы\Intelli-studio\Samsung Camera\2014-12-09\SAM_35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72494" cy="5615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Intelli-studio\Samsung Camera\2014-12-09\SAM_3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8674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мышления учащихся;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-обдумывание, решение проблем сообща;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-научить школьников учиться вместе;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цель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Группа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собрание людей, включенных в познавательную  деятельность, сознательно и бессознательно подчинённую общей цели: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-дать каждому ребёнку эмоциональную и содержательную поддержку, без которой у робких и слабых детей развивается. А у лидеров искажается становление характера;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дать каждому ребёнку возможность утвердиться в себе, попробовать свои силы;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-дать каждому ребёнку опыт выполнения тех рефлексивных учительских функций, которые составляют основу умения учиться;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-дать учителю дополнительные мотивационные средства вовлечь детей в содержание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Преимущества групповой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усваиваемого материала возрастает;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творческая и познавательная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самостоятельность;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взаимоотношений между детьми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меняется;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ласс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сплоченней;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возможностей осуществлять индивидуальный подход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обучающимся;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получают удовольствие от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Первый  этап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постановку познавательной задачи (проблемной ситуации);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провожу инструктаж о последовательности работы;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раздаю дидактический материал по группам.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знакомятся с материалом, планируют работу в группе;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-распределяют задания внутри группы;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выполняют индивидуальные задания;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-обсуждают индивидуальные результаты работы в группе;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-обсуждают общее задание группы (замечания, дополнения, уточнения, обобщения);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-подводят итоги группового задания.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Третий этап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сообщают о результатах работы в группах;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-анализируют выполнение задач, проводят рефлексию;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делают общий вывод о групповой работе.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Получают комментированную оценку работы группы от учителя.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работы в группе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Смотреть на собеседника при разговоре.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Говорить тихо, чтобы не мешать одноклассникам.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Говорить только по делу.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Внимательно слушать ответ.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Обращаться друг к другу по имени.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Способы распределения по группам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пару»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«Поздравительная открытка»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«Волшебные карандаши»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«Волшебные карандаши»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«Решение примеров»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572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Групповая форма работы ,как один из способов развития УУД учеников  начальной школы</vt:lpstr>
      <vt:lpstr>Основная цель</vt:lpstr>
      <vt:lpstr>Группа</vt:lpstr>
      <vt:lpstr>Преимущества групповой работы</vt:lpstr>
      <vt:lpstr>Первый  этап работы</vt:lpstr>
      <vt:lpstr>Второй этап</vt:lpstr>
      <vt:lpstr>Третий этап</vt:lpstr>
      <vt:lpstr>Правила работы в группе</vt:lpstr>
      <vt:lpstr>Способы распределения по группам</vt:lpstr>
      <vt:lpstr>Советы при организации группы:</vt:lpstr>
      <vt:lpstr>Ролевые функции</vt:lpstr>
      <vt:lpstr>Критерии групповой работы: </vt:lpstr>
      <vt:lpstr>Преимущества групповой работы 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Групповая форма работы ,как один из способов развития УУД учеников  начальной школы</dc:title>
  <dc:creator>Admin</dc:creator>
  <cp:lastModifiedBy>Admin</cp:lastModifiedBy>
  <cp:revision>26</cp:revision>
  <dcterms:created xsi:type="dcterms:W3CDTF">2014-12-06T13:39:51Z</dcterms:created>
  <dcterms:modified xsi:type="dcterms:W3CDTF">2014-12-14T14:56:11Z</dcterms:modified>
</cp:coreProperties>
</file>