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87458" autoAdjust="0"/>
  </p:normalViewPr>
  <p:slideViewPr>
    <p:cSldViewPr>
      <p:cViewPr varScale="1">
        <p:scale>
          <a:sx n="78" d="100"/>
          <a:sy n="78" d="100"/>
        </p:scale>
        <p:origin x="-87" y="-3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3BC23-89CF-4279-9BC8-A4F1D7193454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9FC8-C394-48C8-83E8-0E7577630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17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9FC8-C394-48C8-83E8-0E7577630D2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9FC8-C394-48C8-83E8-0E7577630D2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9FC8-C394-48C8-83E8-0E7577630D2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9FC8-C394-48C8-83E8-0E7577630D2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9FC8-C394-48C8-83E8-0E7577630D2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2844-FF4F-492C-98EB-4A357528E649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34C84-1A67-47EB-AF1D-4CC7FF3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ru/url?sa=i&amp;rct=j&amp;q=%D0%B8%D0%BD%D0%BE%D1%81%D1%82%D1%80%D0%B0%D0%BD%D0%BD%D1%86%D1%8B+%D0%B2+%D1%88%D0%BA%D0%BE%D0%BB%D0%B5&amp;source=images&amp;cd=&amp;cad=rja&amp;docid=lCI6R4R53_f06M&amp;tbnid=6A5wIQc91CZKNM:&amp;ved=0CAUQjRw&amp;url=http://www.homelingua.ru/%D0%B2%D1%8B%D0%B1%D0%B8%D1%80%D0%B0%D0%B5%D0%BC-%D0%B1%D1%80%D0%B8%D1%82%D0%B0%D0%BD%D1%81%D0%BA%D0%B8%D0%B5-%D1%88%D0%BA%D0%BE%D0%BB%D1%8B-%D0%BF%D0%B0%D0%BD%D1%81%D0%B8%D0%BE%D0%BD%D1%8B&amp;ei=iIP3Ucu1PIK44AS94YD4CQ&amp;bvm=bv.49967636,d.bGE&amp;psig=AFQjCNE9mA-yir5PaIENcAcgdbw-xIu0kQ&amp;ust=137526194399618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url?sa=i&amp;rct=j&amp;q=%D0%B6%D0%B5%D1%81%D1%82%D1%8B%20%D1%80%D1%83%D0%BA%20%D0%B8%20%D0%B8%D1%85%20%D0%B7%D0%BD%D0%B0%D1%87%D0%B5%D0%BD%D0%B8%D0%B5%20%D0%B2%20%D0%BA%D0%B0%D1%80%D1%82%D0%B8%D0%BD%D0%BA%D0%B0%D1%85&amp;source=images&amp;cd=&amp;cad=rja&amp;docid=QUba7gNVZKL9XM&amp;tbnid=Ny448VtFN69iNM:&amp;ved=0CAUQjRw&amp;url=http://www.statusnew.ru/etiket-2/kak-obnaruzhit-obman-po-dvizheniyam-cheloveka-zhesty-emblemy.html&amp;ei=oIX3UfaOA7HZ4QS_y4HgAQ&amp;bvm=bv.49967636,d.bGE&amp;psig=AFQjCNF8tARpk6q8OEHc-_zpHiZCgavkgg&amp;ust=1375262473711953" TargetMode="External"/><Relationship Id="rId13" Type="http://schemas.openxmlformats.org/officeDocument/2006/relationships/hyperlink" Target="http://www.google.ru/imgres?imgurl=http://us.123rf.com/400wm/400/400/feedough/feedough1101/feedough110100210/8589863-serious-business-man-making-stop-geste-isoliert.jpg&amp;imgrefurl=http://de.123rf.com/photo_8589863_serious-business-man-making-stop-geste-isoliert.html&amp;docid=UtvitjUIaRjtfM&amp;tbnid=MBKW2slec98dSM&amp;w=801&amp;h=1200&amp;ei=LIb3UfDzMobl4QSf3oAo&amp;ved=0CAQQxiAwAg&amp;iact=c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ru/url?sa=i&amp;rct=j&amp;q=%D0%B8%D0%BD%D0%BE%D1%81%D1%82%D1%80%D0%B0%D0%BD%D0%BD%D1%86%D1%8B+%D0%B2+%D1%88%D0%BA%D0%BE%D0%BB%D0%B5&amp;source=images&amp;cd=&amp;cad=rja&amp;docid=sUYCgFxs0B4-tM&amp;tbnid=UVGdTeeNFAk-mM:&amp;ved=0CAUQjRw&amp;url=http://www.telekritika.ua/cinema/print/61151&amp;ei=AIX3UczQAYGG4ATi0oCQBw&amp;bvm=bv.49967636,d.bGE&amp;psig=AFQjCNE9mA-yir5PaIENcAcgdbw-xIu0kQ&amp;ust=1375261943996183" TargetMode="External"/><Relationship Id="rId11" Type="http://schemas.openxmlformats.org/officeDocument/2006/relationships/hyperlink" Target="http://www.google.ru/imgres?imgurl=http://copypast.ru/uploads/posts/1292404958_8.jpg&amp;imgrefurl=http://copypast.ru/2010/12/16/jazyk_zhestov_ne_popast_by_vprosak.html&amp;docid=nOSctB6Aa3d0pM&amp;tbnid=bncjiMmgDIqJ1M:&amp;w=550&amp;h=404&amp;ei=LIb3UfDzMobl4QSf3oAo&amp;ved=0CAIQxiAwAA&amp;iact=c" TargetMode="External"/><Relationship Id="rId5" Type="http://schemas.openxmlformats.org/officeDocument/2006/relationships/image" Target="../media/image3.jpeg"/><Relationship Id="rId15" Type="http://schemas.openxmlformats.org/officeDocument/2006/relationships/image" Target="../media/image9.jpeg"/><Relationship Id="rId10" Type="http://schemas.openxmlformats.org/officeDocument/2006/relationships/image" Target="../media/image6.jpeg"/><Relationship Id="rId4" Type="http://schemas.openxmlformats.org/officeDocument/2006/relationships/hyperlink" Target="http://www.google.ru/url?sa=i&amp;rct=j&amp;q=%D0%BA%D0%B0%D0%BA%20%D0%BF%D0%BE%D0%BA%D0%B0%D0%B7%D1%8B%D0%B2%D0%B0%D1%8E%D1%82%20%D0%BF%D1%80%D0%B5%D0%B4%D0%BC%D0%B5%D1%82%D1%8B&amp;source=images&amp;cd=&amp;cad=rja&amp;docid=Dbta0l4Ntl--OM&amp;tbnid=DMPNLUYuDAGKwM:&amp;ved=0CAUQjRw&amp;url=http://autism-aba.blogspot.com/2011_12_01_archive.html&amp;ei=zIT3UdjKEObZ4ASwxIDQBw&amp;bvm=bv.49967636,d.bGE&amp;psig=AFQjCNFPfcMXGCaLSBPupO2NgdLd9KgFkg&amp;ust=1375262160667306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ru/url?sa=i&amp;rct=j&amp;q=%D1%83%D1%87%D0%B5%D0%B1%D0%BD%D0%B8%D0%BA%201%20%D0%BA%D0%BB%D0%B0%D1%81%20%D0%BE%D0%BA%D1%80%D1%83%D0%B6%D0%B0%D1%8E%D1%89%D0%B8%D0%B9%20%D0%BC%D0%B8%D1%80%20%D0%B2%D0%B0%D1%85%D1%80%D1%83%D1%88%D0%B5%D0%B2&amp;source=images&amp;cd=&amp;cad=rja&amp;docid=8pU-O59CwCiSxM&amp;tbnid=FiqPszipElCyYM:&amp;ved=0CAUQjRw&amp;url=http://www.umnikk.ru/tovar/564/&amp;ei=N4j3UaWmGcGh4gSHzYGQBQ&amp;bvm=bv.49967636,d.bGE&amp;psig=AFQjCNHltTcnYUiOVLVneaOkcVvGmSeMWQ&amp;ust=1375263059199626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ru/url?sa=i&amp;rct=j&amp;q=%D1%83%D1%87%D0%B5%D0%B1%D0%BD%D0%B8%D0%BA%201%20%D0%BA%D0%BB%D0%B0%D1%81%20%D0%BE%D0%BA%D1%80%D1%83%D0%B6%D0%B0%D1%8E%D1%89%D0%B8%D0%B9%20%D0%BC%D0%B8%D1%80%20%D0%B2%D0%B0%D1%85%D1%80%D1%83%D1%88%D0%B5%D0%B2&amp;source=images&amp;cd=&amp;cad=rja&amp;docid=pLsHb2wGYoWsVM&amp;tbnid=NQu8i6tVkMSzEM:&amp;ved=0CAUQjRw&amp;url=http://poznaumir.su/uchebnik/11622-vahrushev-okrujayuschiy-mir-1-klass-v-2h-chastyah-uchebnik-.html&amp;ei=9Yf3Ud0Hgv_hBLiygeAE&amp;bvm=bv.49967636,d.bGE&amp;psig=AFQjCNHltTcnYUiOVLVneaOkcVvGmSeMWQ&amp;ust=137526305919962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7000">
              <a:schemeClr val="accent5">
                <a:lumMod val="75000"/>
                <a:alpha val="64000"/>
              </a:schemeClr>
            </a:gs>
            <a:gs pos="40000">
              <a:srgbClr val="FFFF00"/>
            </a:gs>
            <a:gs pos="100000">
              <a:srgbClr val="00B050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286015"/>
          </a:xfrm>
        </p:spPr>
        <p:txBody>
          <a:bodyPr>
            <a:normAutofit/>
          </a:bodyPr>
          <a:lstStyle/>
          <a:p>
            <a:r>
              <a:rPr lang="ru-RU" dirty="0" smtClean="0"/>
              <a:t>Окружающий мир 1 класс</a:t>
            </a:r>
            <a:br>
              <a:rPr lang="ru-RU" dirty="0" smtClean="0"/>
            </a:br>
            <a:r>
              <a:rPr lang="ru-RU" dirty="0" smtClean="0"/>
              <a:t>УМК «Школа 2100»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solidFill>
                  <a:schemeClr val="tx1"/>
                </a:solidFill>
              </a:rPr>
              <a:t>Тема: </a:t>
            </a:r>
            <a:r>
              <a:rPr lang="ru-RU" sz="4400" b="1" i="1" dirty="0" smtClean="0">
                <a:solidFill>
                  <a:schemeClr val="tx1"/>
                </a:solidFill>
              </a:rPr>
              <a:t>Ты – школьник</a:t>
            </a:r>
            <a:r>
              <a:rPr lang="ru-RU" sz="4400" b="1" i="1" dirty="0" smtClean="0"/>
              <a:t>.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ерунчик\Pictures\фон\фон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8018"/>
            <a:ext cx="8786874" cy="65356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5857884" y="1785926"/>
            <a:ext cx="2857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Что такое школа?</a:t>
            </a:r>
          </a:p>
          <a:p>
            <a:r>
              <a:rPr lang="ru-RU" sz="3200" dirty="0" smtClean="0"/>
              <a:t>Как мы будем учиться?</a:t>
            </a:r>
            <a:endParaRPr lang="ru-RU" sz="3200" dirty="0"/>
          </a:p>
        </p:txBody>
      </p:sp>
      <p:pic>
        <p:nvPicPr>
          <p:cNvPr id="1028" name="Picture 4" descr="http://www.homelingua.ru/wp-content/uploads/2012/11/Boarding-schoo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1357298"/>
            <a:ext cx="3476625" cy="4381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571736" y="500042"/>
            <a:ext cx="5206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Гость из другой страны.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ерунчик\Pictures\фон\фон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26" y="0"/>
            <a:ext cx="8786874" cy="65356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266" name="Picture 2" descr="http://t1.gstatic.com/images?q=tbn:ANd9GcRKRa32tqwEhAKvD22exhjhpybDm9dCKtZtm3vIYeamkGV4GpJ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642918"/>
            <a:ext cx="2390775" cy="2419351"/>
          </a:xfrm>
          <a:prstGeom prst="rect">
            <a:avLst/>
          </a:prstGeom>
          <a:noFill/>
        </p:spPr>
      </p:pic>
      <p:pic>
        <p:nvPicPr>
          <p:cNvPr id="11268" name="Picture 4" descr="http://www.telekritika.ua/doc/images/news/61151/tk_01672_0029_o_gerasimov_v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928670"/>
            <a:ext cx="2666981" cy="1823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0" name="Picture 6" descr="http://www.statusnew.ru/wp-content/uploads/2011/03/Girl-2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86446" y="4429132"/>
            <a:ext cx="1614484" cy="2181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2" name="Picture 8" descr="http://t0.gstatic.com/images?q=tbn:ANd9GcSxwse5jpFv0gEBFb_NDSZBAvZPOiAg5CZ5_Duqq2hcOUE2b-g_bQ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714620"/>
            <a:ext cx="1905000" cy="1905000"/>
          </a:xfrm>
          <a:prstGeom prst="rect">
            <a:avLst/>
          </a:prstGeom>
          <a:noFill/>
        </p:spPr>
      </p:pic>
      <p:pic>
        <p:nvPicPr>
          <p:cNvPr id="11274" name="Picture 10" descr="http://t3.gstatic.com/images?q=tbn:ANd9GcRE3nEv6_4GW1sCcQp_6aQ4-q-2crbcOLDq5bsu1OYdk5TQIgkM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71670" y="3214686"/>
            <a:ext cx="1949662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6" name="Picture 12" descr="http://t0.gstatic.com/images?q=tbn:ANd9GcT-zL2YEl5tRoUNNNVx4rmRehOlxUj707UBsKJAUvHl8B8NABfd1Ewprg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571744"/>
            <a:ext cx="1357322" cy="2035984"/>
          </a:xfrm>
          <a:prstGeom prst="rect">
            <a:avLst/>
          </a:prstGeom>
          <a:noFill/>
        </p:spPr>
      </p:pic>
      <p:pic>
        <p:nvPicPr>
          <p:cNvPr id="11278" name="Picture 14" descr="http://t0.gstatic.com/images?q=tbn:ANd9GcSfWUuwwxALk0yEr77UXNS9hcJvJTQdO2AlH8y3INpz5u3CpYj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214546" y="4857760"/>
            <a:ext cx="1907467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786050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Жесты и их значения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ерунчик\Pictures\фон\фон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8018"/>
            <a:ext cx="8786874" cy="65356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218" name="Picture 2" descr="http://poznaumir.su/11622-16899-thickbox/vahrushev-okrujayuschiy-mir-1-klass-v-2h-chastyah-uchebnik-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214422"/>
            <a:ext cx="2666988" cy="2666989"/>
          </a:xfrm>
          <a:prstGeom prst="rect">
            <a:avLst/>
          </a:prstGeom>
          <a:noFill/>
        </p:spPr>
      </p:pic>
      <p:pic>
        <p:nvPicPr>
          <p:cNvPr id="9220" name="Picture 4" descr="http://www.umnikk.ru/img/tov/564/b146500.pn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3357562"/>
            <a:ext cx="1905000" cy="25527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43042" y="571480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Работа с учебником на с. 13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1714488"/>
            <a:ext cx="314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Работаем в рабочей тетради </a:t>
            </a:r>
          </a:p>
          <a:p>
            <a:r>
              <a:rPr lang="ru-RU" sz="2800" dirty="0"/>
              <a:t>н</a:t>
            </a:r>
            <a:r>
              <a:rPr lang="ru-RU" sz="2800" dirty="0" smtClean="0"/>
              <a:t>а с. 2 и </a:t>
            </a:r>
            <a:r>
              <a:rPr lang="ru-RU" sz="2800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1934" y="6072206"/>
            <a:ext cx="4741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Выполняем задание 1 и 4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ерунчик\Pictures\фон\фон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643042" y="500042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Теперь ты знаешь кто такой школьник и что такое-школа.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786314" y="1500174"/>
            <a:ext cx="4000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 3 занятию подготовь </a:t>
            </a:r>
            <a:r>
              <a:rPr lang="ru-RU" sz="2400" b="1" i="1" dirty="0" smtClean="0">
                <a:solidFill>
                  <a:srgbClr val="FF0000"/>
                </a:solidFill>
              </a:rPr>
              <a:t>проект на тему «Ценный совет школьнику»,</a:t>
            </a:r>
          </a:p>
          <a:p>
            <a:r>
              <a:rPr lang="ru-RU" sz="2400" dirty="0" smtClean="0"/>
              <a:t>в котором расскажешь о правилах поведения школьника в разных местах</a:t>
            </a:r>
          </a:p>
          <a:p>
            <a:r>
              <a:rPr lang="ru-RU" sz="2400" dirty="0" smtClean="0"/>
              <a:t>(на уроках, в столовой, в библиотеке, на улице, дома  и т.д.)</a:t>
            </a:r>
            <a:endParaRPr lang="ru-RU" sz="2400" dirty="0"/>
          </a:p>
        </p:txBody>
      </p:sp>
      <p:pic>
        <p:nvPicPr>
          <p:cNvPr id="2050" name="Picture 2" descr="http://t1.gstatic.com/images?q=tbn:ANd9GcRNiuT6da3KZgEPP-JHOblrDmgY2O8LrPnBSNWvbLry4NKjZe6p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571612"/>
            <a:ext cx="2857520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ерунчик\Pictures\фон\фон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8018"/>
            <a:ext cx="8786874" cy="65356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643174" y="785794"/>
            <a:ext cx="431489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Итог урока:</a:t>
            </a:r>
          </a:p>
          <a:p>
            <a:r>
              <a:rPr lang="ru-RU" sz="2800" dirty="0" smtClean="0"/>
              <a:t>Я узнал…</a:t>
            </a:r>
          </a:p>
          <a:p>
            <a:r>
              <a:rPr lang="ru-RU" sz="2800" dirty="0" smtClean="0"/>
              <a:t>Теперь я знаю…</a:t>
            </a:r>
          </a:p>
          <a:p>
            <a:r>
              <a:rPr lang="ru-RU" sz="2800" dirty="0" smtClean="0"/>
              <a:t>Оказывается…</a:t>
            </a:r>
          </a:p>
          <a:p>
            <a:r>
              <a:rPr lang="ru-RU" sz="2800" dirty="0" smtClean="0"/>
              <a:t>Я вспомнил…</a:t>
            </a:r>
          </a:p>
          <a:p>
            <a:r>
              <a:rPr lang="ru-RU" sz="2800" dirty="0" smtClean="0"/>
              <a:t>Я понял…</a:t>
            </a:r>
          </a:p>
          <a:p>
            <a:r>
              <a:rPr lang="ru-RU" sz="2800" dirty="0" smtClean="0"/>
              <a:t>Мы научились…</a:t>
            </a:r>
          </a:p>
          <a:p>
            <a:r>
              <a:rPr lang="ru-RU" sz="2800" dirty="0" smtClean="0"/>
              <a:t>У нас получилось…</a:t>
            </a:r>
          </a:p>
          <a:p>
            <a:r>
              <a:rPr lang="ru-RU" sz="2800" dirty="0" smtClean="0"/>
              <a:t>У нас пока не получилось…</a:t>
            </a:r>
            <a:endParaRPr lang="ru-RU" sz="2800" dirty="0"/>
          </a:p>
        </p:txBody>
      </p:sp>
      <p:pic>
        <p:nvPicPr>
          <p:cNvPr id="7169" name="Picture 1" descr="C:\Users\Верунчик\Pictures\анимэшки\0_51b09_ea2e9354_S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500042"/>
            <a:ext cx="2439347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135</Words>
  <Application>Microsoft Office PowerPoint</Application>
  <PresentationFormat>Экран (4:3)</PresentationFormat>
  <Paragraphs>28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Окружающий мир 1 класс УМК «Школа 2100»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Верунчик</dc:creator>
  <cp:lastModifiedBy>XTreme.ws</cp:lastModifiedBy>
  <cp:revision>11</cp:revision>
  <dcterms:created xsi:type="dcterms:W3CDTF">2013-07-30T08:30:35Z</dcterms:created>
  <dcterms:modified xsi:type="dcterms:W3CDTF">2013-09-19T08:24:50Z</dcterms:modified>
</cp:coreProperties>
</file>