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9450D0-ACFA-4F71-AAAE-9FF46A38AAF9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F230F0-A475-4C00-9E14-AAF709AF49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7" y="0"/>
            <a:ext cx="9213649" cy="69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673513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Развитие и размножение                   животных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33085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(Окружающий мир, 3 класс)</a:t>
            </a:r>
          </a:p>
          <a:p>
            <a:pPr algn="ctr"/>
            <a:r>
              <a:rPr lang="ru-RU" dirty="0" smtClean="0"/>
              <a:t>С использованием современных педагогических технологий:</a:t>
            </a:r>
          </a:p>
          <a:p>
            <a:pPr indent="712788"/>
            <a:r>
              <a:rPr lang="ru-RU" dirty="0" smtClean="0"/>
              <a:t>-игровые;</a:t>
            </a:r>
          </a:p>
          <a:p>
            <a:pPr indent="712788"/>
            <a:r>
              <a:rPr lang="ru-RU" dirty="0" smtClean="0"/>
              <a:t>-информационно коммуникативные технологии;</a:t>
            </a:r>
          </a:p>
          <a:p>
            <a:pPr indent="712788"/>
            <a:r>
              <a:rPr lang="ru-RU" dirty="0" smtClean="0"/>
              <a:t>-познавательные.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953942"/>
            <a:ext cx="5364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Калинина Татьяна </a:t>
            </a:r>
            <a:r>
              <a:rPr lang="ru-RU" b="1" dirty="0" smtClean="0"/>
              <a:t>Андреевна,</a:t>
            </a:r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/>
              <a:t>начальных </a:t>
            </a:r>
            <a:r>
              <a:rPr lang="ru-RU" dirty="0" smtClean="0"/>
              <a:t>классов,</a:t>
            </a:r>
          </a:p>
          <a:p>
            <a:r>
              <a:rPr lang="ru-RU" dirty="0" smtClean="0"/>
              <a:t>ГБОУ </a:t>
            </a:r>
            <a:r>
              <a:rPr lang="ru-RU" dirty="0"/>
              <a:t>гимназия №642 "Земля и Вселенная"</a:t>
            </a:r>
          </a:p>
        </p:txBody>
      </p:sp>
    </p:spTree>
    <p:extLst>
      <p:ext uri="{BB962C8B-B14F-4D97-AF65-F5344CB8AC3E}">
        <p14:creationId xmlns:p14="http://schemas.microsoft.com/office/powerpoint/2010/main" val="8904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676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Домашние ласкаются, а дикие кусаются.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Они </a:t>
            </a:r>
            <a:r>
              <a:rPr lang="ru-RU" sz="2400" dirty="0">
                <a:latin typeface="Comic Sans MS" pitchFamily="66" charset="0"/>
              </a:rPr>
              <a:t>повсюду и везде: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на </a:t>
            </a:r>
            <a:r>
              <a:rPr lang="ru-RU" sz="2400" dirty="0">
                <a:latin typeface="Comic Sans MS" pitchFamily="66" charset="0"/>
              </a:rPr>
              <a:t>суше, в небе и в воде,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лесные </a:t>
            </a:r>
            <a:r>
              <a:rPr lang="ru-RU" sz="2400" dirty="0">
                <a:latin typeface="Comic Sans MS" pitchFamily="66" charset="0"/>
              </a:rPr>
              <a:t>есть, болотные.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Зовём </a:t>
            </a:r>
            <a:r>
              <a:rPr lang="ru-RU" sz="2400" dirty="0">
                <a:latin typeface="Comic Sans MS" pitchFamily="66" charset="0"/>
              </a:rPr>
              <a:t>мы их </a:t>
            </a:r>
            <a:r>
              <a:rPr lang="ru-RU" sz="2400" dirty="0" smtClean="0">
                <a:latin typeface="Comic Sans MS" pitchFamily="66" charset="0"/>
              </a:rPr>
              <a:t>…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ЖИВОТНЫЕ </a:t>
            </a:r>
          </a:p>
          <a:p>
            <a:endParaRPr lang="ru-RU" sz="2000" dirty="0"/>
          </a:p>
          <a:p>
            <a:r>
              <a:rPr lang="ru-RU" sz="2400" dirty="0" smtClean="0">
                <a:latin typeface="Comic Sans MS" pitchFamily="66" charset="0"/>
              </a:rPr>
              <a:t>     Животных </a:t>
            </a:r>
            <a:r>
              <a:rPr lang="ru-RU" sz="2400" dirty="0">
                <a:latin typeface="Comic Sans MS" pitchFamily="66" charset="0"/>
              </a:rPr>
              <a:t>в природе очень много, все они разные, но их можно разделить на несколько групп по общим признакам и среде обитания. </a:t>
            </a:r>
            <a:endParaRPr lang="ru-RU" sz="2400" dirty="0" smtClean="0">
              <a:latin typeface="Comic Sans MS" pitchFamily="66" charset="0"/>
            </a:endParaRPr>
          </a:p>
          <a:p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82144" y="4507922"/>
            <a:ext cx="1944216" cy="687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рыбы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6027494"/>
            <a:ext cx="2446548" cy="6418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пресмыкающиеся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19" y="4502837"/>
            <a:ext cx="2139751" cy="687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насекомые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4562184"/>
            <a:ext cx="2304256" cy="6877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земноводные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5971310"/>
            <a:ext cx="2304256" cy="6824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млекопитающие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32448" y="5971311"/>
            <a:ext cx="1919064" cy="6824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птицы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учитель\Desktop\7674986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6" y="3805508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76e25b4560173a3d8644556205b85ac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21191"/>
            <a:ext cx="837245" cy="82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учитель\Desktop\vissen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48" y="3822742"/>
            <a:ext cx="978504" cy="68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7" y="5239037"/>
            <a:ext cx="1331912" cy="8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C:\Users\учитель\Desktop\belk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25" y="5262779"/>
            <a:ext cx="747558" cy="7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31" y="3753121"/>
            <a:ext cx="1151546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0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8501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     </a:t>
            </a:r>
          </a:p>
          <a:p>
            <a:r>
              <a:rPr lang="ru-RU" sz="2000" dirty="0" smtClean="0">
                <a:latin typeface="Comic Sans MS" pitchFamily="66" charset="0"/>
              </a:rPr>
              <a:t>Бабочка-крапивница откладывает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яйца</a:t>
            </a:r>
            <a:r>
              <a:rPr lang="ru-RU" sz="2000" dirty="0" smtClean="0">
                <a:latin typeface="Comic Sans MS" pitchFamily="66" charset="0"/>
              </a:rPr>
              <a:t> на крапиву. </a:t>
            </a:r>
          </a:p>
          <a:p>
            <a:r>
              <a:rPr lang="ru-RU" sz="2000" dirty="0" smtClean="0">
                <a:latin typeface="Comic Sans MS" pitchFamily="66" charset="0"/>
              </a:rPr>
              <a:t>Из яиц вылупляются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личинки</a:t>
            </a:r>
            <a:r>
              <a:rPr lang="ru-RU" sz="2000" dirty="0" smtClean="0">
                <a:latin typeface="Comic Sans MS" pitchFamily="66" charset="0"/>
              </a:rPr>
              <a:t>. Личинки бабочек называются гусеницами. Они совсем не похожи на взрослых бабочек. </a:t>
            </a:r>
          </a:p>
          <a:p>
            <a:r>
              <a:rPr lang="ru-RU" sz="2000" dirty="0" smtClean="0">
                <a:latin typeface="Comic Sans MS" pitchFamily="66" charset="0"/>
              </a:rPr>
              <a:t>     Гусеницы питаются листьями крапивы, быстро растут, а потом превращаются в неподвижных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куколок</a:t>
            </a:r>
            <a:r>
              <a:rPr lang="ru-RU" sz="2000" dirty="0" smtClean="0">
                <a:latin typeface="Comic Sans MS" pitchFamily="66" charset="0"/>
              </a:rPr>
              <a:t>. </a:t>
            </a:r>
          </a:p>
          <a:p>
            <a:r>
              <a:rPr lang="ru-RU" sz="2000" dirty="0" smtClean="0">
                <a:latin typeface="Comic Sans MS" pitchFamily="66" charset="0"/>
              </a:rPr>
              <a:t>     Пройдет немного времени, и из каждой куколки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появится 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бабочка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885" y="332656"/>
            <a:ext cx="3780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0070C0"/>
                </a:solidFill>
                <a:latin typeface="Comic Sans MS" pitchFamily="66" charset="0"/>
              </a:rPr>
              <a:t>Насекомые</a:t>
            </a:r>
            <a:endParaRPr lang="ru-RU" sz="3600" u="sng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Comic Sans MS" pitchFamily="66" charset="0"/>
              </a:rPr>
              <a:t>Развитие бабочки</a:t>
            </a:r>
            <a:endParaRPr lang="ru-RU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3796" y="4000296"/>
            <a:ext cx="2088631" cy="1452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гугу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71" y="4050445"/>
            <a:ext cx="1499541" cy="10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87824" y="4978643"/>
            <a:ext cx="140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гусеница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4004199"/>
            <a:ext cx="1944216" cy="14138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яя</a:t>
            </a:r>
            <a:endParaRPr lang="ru-RU" dirty="0"/>
          </a:p>
        </p:txBody>
      </p:sp>
      <p:pic>
        <p:nvPicPr>
          <p:cNvPr id="1028" name="Picture 4" descr="http://macroclub.ru/gallery/data/507/thumbs/index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1" y="4014396"/>
            <a:ext cx="1366063" cy="9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9592" y="5083912"/>
            <a:ext cx="130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яйца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16331" y="3952654"/>
            <a:ext cx="1875889" cy="1439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 descr="http://foto.detstvo.ru/album_picture/8517.jpg?d=0cd9b1433fcf9af3c427b3cd028386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63" y="4014396"/>
            <a:ext cx="1570023" cy="106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76056" y="497864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куколка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04248" y="3952654"/>
            <a:ext cx="1800200" cy="14395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cs10021.userapi.com/u165229500/-7/m_2ba564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58" y="3998817"/>
            <a:ext cx="1385830" cy="102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05558" y="5053826"/>
            <a:ext cx="138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0001" y="5749015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яйцо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3796" y="5750085"/>
            <a:ext cx="1476222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личинка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1465" y="5718449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куколка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5599466"/>
            <a:ext cx="1512168" cy="6058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Взрослое насекомое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892197" y="5811982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122969" y="5746163"/>
            <a:ext cx="539458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124186" y="5750085"/>
            <a:ext cx="568035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8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Развитие кузнечика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shkolo.ru/i/razvitie-saranch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82353"/>
            <a:ext cx="36671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531949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dirty="0" smtClean="0">
                <a:latin typeface="Comic Sans MS" pitchFamily="66" charset="0"/>
              </a:rPr>
              <a:t>Не у всех насекомых могут быть куколки. Куколок нет у кузнечиков. Их личинки очень похожи на взрослых кузнечиков, только совсем маленькие и не имеют крыльев. Подрастая, каждая личинка несколько раз сбрасывает шкурку. Когда это происходит последний раз, из шкурки выходит уже взрослое насекомое-большое и с крыльями.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143" y="6244883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яйцо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3868" y="6244883"/>
            <a:ext cx="14761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личинка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84241" y="6139098"/>
            <a:ext cx="1656184" cy="5716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взрослое насекомое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23728" y="6300311"/>
            <a:ext cx="834392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148064" y="6308408"/>
            <a:ext cx="834392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273" y="620688"/>
            <a:ext cx="888736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    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Плаваю под мостиком</a:t>
            </a:r>
            <a:br>
              <a:rPr lang="ru-RU" sz="2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И виляю хвостиком.</a:t>
            </a:r>
            <a:br>
              <a:rPr lang="ru-RU" sz="2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По земле не хожу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Рот есть, да не говорю,</a:t>
            </a:r>
            <a:br>
              <a:rPr lang="ru-RU" sz="2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Глаза есть — не мигаю,</a:t>
            </a:r>
            <a:br>
              <a:rPr lang="ru-RU" sz="2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Крылья есть — не летаю.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2000" dirty="0">
              <a:latin typeface="Comic Sans MS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Развитие рыб</a:t>
            </a:r>
          </a:p>
          <a:p>
            <a:r>
              <a:rPr lang="ru-RU" sz="2000" dirty="0" smtClean="0">
                <a:latin typeface="Comic Sans MS" pitchFamily="66" charset="0"/>
              </a:rPr>
              <a:t>      Весной самки выметывают в воду </a:t>
            </a:r>
            <a:r>
              <a:rPr lang="ru-RU" sz="2000" b="1" dirty="0" smtClean="0">
                <a:solidFill>
                  <a:schemeClr val="accent1"/>
                </a:solidFill>
                <a:latin typeface="Comic Sans MS" pitchFamily="66" charset="0"/>
              </a:rPr>
              <a:t>икру</a:t>
            </a:r>
            <a:r>
              <a:rPr lang="ru-RU" sz="2000" dirty="0" smtClean="0">
                <a:latin typeface="Comic Sans MS" pitchFamily="66" charset="0"/>
              </a:rPr>
              <a:t>. </a:t>
            </a:r>
          </a:p>
          <a:p>
            <a:r>
              <a:rPr lang="ru-RU" sz="2000" dirty="0" smtClean="0">
                <a:latin typeface="Comic Sans MS" pitchFamily="66" charset="0"/>
              </a:rPr>
              <a:t>Из икры появляются </a:t>
            </a:r>
            <a:r>
              <a:rPr lang="ru-RU" sz="2000" b="1" dirty="0" smtClean="0">
                <a:solidFill>
                  <a:schemeClr val="accent1"/>
                </a:solidFill>
                <a:latin typeface="Comic Sans MS" pitchFamily="66" charset="0"/>
              </a:rPr>
              <a:t>мальки</a:t>
            </a:r>
            <a:r>
              <a:rPr lang="ru-RU" sz="2000" dirty="0" smtClean="0">
                <a:latin typeface="Comic Sans MS" pitchFamily="66" charset="0"/>
              </a:rPr>
              <a:t>, которые похожи на взрослых рыб,</a:t>
            </a:r>
          </a:p>
          <a:p>
            <a:r>
              <a:rPr lang="ru-RU" sz="2000" dirty="0" smtClean="0">
                <a:latin typeface="Comic Sans MS" pitchFamily="66" charset="0"/>
              </a:rPr>
              <a:t>только очень маленькие. </a:t>
            </a:r>
          </a:p>
          <a:p>
            <a:r>
              <a:rPr lang="ru-RU" sz="2000" dirty="0" smtClean="0">
                <a:latin typeface="Comic Sans MS" pitchFamily="66" charset="0"/>
              </a:rPr>
              <a:t>Мальки питаются, растут и становятся взрослыми рыбками.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6" name="Picture 2" descr="http://www.chelsi.ru/auto_images/6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8" y="4598526"/>
            <a:ext cx="1676192" cy="12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ti.kiev.ua/uploads/posts/2010-02/thumbs/1265566449_mal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24" y="4622947"/>
            <a:ext cx="1835246" cy="12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enga.com.ua/images/stories/Biznes/2008/goldfish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96" y="4545670"/>
            <a:ext cx="1746667" cy="13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2755" y="6021288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икра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2537" y="5937275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рыбы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6392" y="6024779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мальки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447820" y="6054921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221507" y="6021288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учитель\Desktop\vissen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27" y="1018529"/>
            <a:ext cx="1540960" cy="10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учитель\Desktop\vissen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006189"/>
            <a:ext cx="978504" cy="68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\Desktop\vissen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09" y="836712"/>
            <a:ext cx="1081290" cy="75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5736" y="476672"/>
            <a:ext cx="526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Земноводные и пресмыкающиеся</a:t>
            </a:r>
            <a:endParaRPr lang="ru-RU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556792"/>
            <a:ext cx="77048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</a:p>
          <a:p>
            <a:endParaRPr lang="ru-RU" dirty="0"/>
          </a:p>
          <a:p>
            <a:r>
              <a:rPr lang="ru-RU" dirty="0" smtClean="0"/>
              <a:t>                          </a:t>
            </a:r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Развитие лягушек</a:t>
            </a:r>
          </a:p>
          <a:p>
            <a:r>
              <a:rPr lang="ru-RU" dirty="0" smtClean="0">
                <a:latin typeface="Comic Sans MS" pitchFamily="66" charset="0"/>
              </a:rPr>
              <a:t>Весной </a:t>
            </a:r>
            <a:r>
              <a:rPr lang="ru-RU" dirty="0">
                <a:latin typeface="Comic Sans MS" pitchFamily="66" charset="0"/>
              </a:rPr>
              <a:t>в пруду, реке, озере слышны громкие голоса лягушек и жаб </a:t>
            </a:r>
            <a:r>
              <a:rPr lang="ru-RU" dirty="0" smtClean="0">
                <a:latin typeface="Comic Sans MS" pitchFamily="66" charset="0"/>
              </a:rPr>
              <a:t>– настоящие </a:t>
            </a:r>
            <a:r>
              <a:rPr lang="ru-RU" dirty="0">
                <a:latin typeface="Comic Sans MS" pitchFamily="66" charset="0"/>
              </a:rPr>
              <a:t>концерты! Самки лягушек и жаб откладывают в воду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икру</a:t>
            </a:r>
            <a:r>
              <a:rPr lang="ru-RU" dirty="0">
                <a:latin typeface="Comic Sans MS" pitchFamily="66" charset="0"/>
              </a:rPr>
              <a:t>.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Через </a:t>
            </a:r>
            <a:r>
              <a:rPr lang="ru-RU" dirty="0">
                <a:latin typeface="Comic Sans MS" pitchFamily="66" charset="0"/>
              </a:rPr>
              <a:t>несколько дней из икринок выходят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головастики</a:t>
            </a:r>
            <a:r>
              <a:rPr lang="ru-RU" dirty="0">
                <a:latin typeface="Comic Sans MS" pitchFamily="66" charset="0"/>
              </a:rPr>
              <a:t>,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которые </a:t>
            </a:r>
            <a:r>
              <a:rPr lang="ru-RU" dirty="0">
                <a:latin typeface="Comic Sans MS" pitchFamily="66" charset="0"/>
              </a:rPr>
              <a:t>похожи на маленьких рыбок, чем на взрослых земноводных.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Головастики </a:t>
            </a:r>
            <a:r>
              <a:rPr lang="ru-RU" dirty="0">
                <a:latin typeface="Comic Sans MS" pitchFamily="66" charset="0"/>
              </a:rPr>
              <a:t>живут в воде, питаются, растут и превращаются в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лягушек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и жаб</a:t>
            </a:r>
            <a:r>
              <a:rPr lang="ru-RU" dirty="0">
                <a:latin typeface="Comic Sans MS" pitchFamily="66" charset="0"/>
              </a:rPr>
              <a:t>. </a:t>
            </a:r>
          </a:p>
        </p:txBody>
      </p:sp>
      <p:pic>
        <p:nvPicPr>
          <p:cNvPr id="9" name="Picture 8" descr="http://www.aqa.ru/forum/photo.php?id=47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7" y="5085184"/>
            <a:ext cx="1595017" cy="10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karabars.ucoz.ru/_ph/28/1/810588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15" y="5137611"/>
            <a:ext cx="1692105" cy="10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img.megaobzor.com/guzel/N9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67476"/>
            <a:ext cx="1524631" cy="13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читель\Desktop\reptilii-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32" y="188640"/>
            <a:ext cx="165018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234" y="188641"/>
            <a:ext cx="3733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Comic Sans MS" pitchFamily="66" charset="0"/>
              </a:rPr>
              <a:t>Из </a:t>
            </a:r>
            <a:r>
              <a:rPr lang="ru-RU" dirty="0">
                <a:latin typeface="Comic Sans MS" pitchFamily="66" charset="0"/>
              </a:rPr>
              <a:t>малька </a:t>
            </a:r>
            <a:r>
              <a:rPr lang="ru-RU" dirty="0" smtClean="0">
                <a:latin typeface="Comic Sans MS" pitchFamily="66" charset="0"/>
              </a:rPr>
              <a:t>выходят лапки </a:t>
            </a:r>
            <a:r>
              <a:rPr lang="ru-RU" dirty="0">
                <a:latin typeface="Comic Sans MS" pitchFamily="66" charset="0"/>
              </a:rPr>
              <a:t>-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Длинноногие ребятки.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В луже прыгает квакушка – </a:t>
            </a:r>
            <a:br>
              <a:rPr lang="ru-RU" dirty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Длинноногая…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3679" y="6325900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икра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6325900"/>
            <a:ext cx="1728192" cy="4154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головастики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6381328"/>
            <a:ext cx="1502155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лягушка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195736" y="6381328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076056" y="6395581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56417003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36" y="156836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foto_1800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55" y="2420888"/>
            <a:ext cx="10763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krokodil_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17" y="4305469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читель\Desktop\88356715_73933430_3607663_167807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7" y="2756785"/>
            <a:ext cx="14287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000" y="-718433"/>
            <a:ext cx="865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</a:t>
            </a:r>
            <a:r>
              <a:rPr lang="ru-RU" dirty="0" smtClean="0">
                <a:latin typeface="Comic Sans MS" pitchFamily="66" charset="0"/>
              </a:rPr>
              <a:t>Самки ящериц, змей, черепах, крокодилов откладывают  яйца.</a:t>
            </a:r>
          </a:p>
          <a:p>
            <a:r>
              <a:rPr lang="ru-RU" dirty="0" smtClean="0">
                <a:latin typeface="Comic Sans MS" pitchFamily="66" charset="0"/>
              </a:rPr>
              <a:t>Из яиц вылупляются маленькие ящерицы, змейки, черепашки, крокодильчики. Они растут и постепенно превращаются во взрослых животных.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8012" y="6138139"/>
            <a:ext cx="1368152" cy="454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яйца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7419" y="6159577"/>
            <a:ext cx="1644709" cy="4328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детеныши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68136" y="6111484"/>
            <a:ext cx="1681944" cy="5290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Взрослое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животное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267744" y="6307176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129738" y="6223688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www.tepid.ru/images/acutus-crocodile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0" y="4869160"/>
            <a:ext cx="1555147" cy="11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evua.com/foto/news/30/30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11" y="4811064"/>
            <a:ext cx="1698315" cy="11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13" y="3747840"/>
            <a:ext cx="7016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 smtClean="0"/>
              <a:t>	</a:t>
            </a:r>
            <a:r>
              <a:rPr lang="ru-RU" sz="2400" dirty="0" smtClean="0">
                <a:latin typeface="Comic Sans MS" pitchFamily="66" charset="0"/>
              </a:rPr>
              <a:t>             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Размножение и развитие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9"/>
            <a:ext cx="7450987" cy="50405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Вставь пропущенные слова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96752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У насекомых из яиц появляются </a:t>
            </a:r>
            <a:r>
              <a:rPr lang="ru-RU" dirty="0" smtClean="0">
                <a:latin typeface="Comic Sans MS" pitchFamily="66" charset="0"/>
              </a:rPr>
              <a:t>_________, </a:t>
            </a:r>
            <a:r>
              <a:rPr lang="ru-RU" dirty="0">
                <a:latin typeface="Comic Sans MS" pitchFamily="66" charset="0"/>
              </a:rPr>
              <a:t>а у птиц </a:t>
            </a:r>
            <a:r>
              <a:rPr lang="ru-RU" dirty="0" smtClean="0">
                <a:latin typeface="Comic Sans MS" pitchFamily="66" charset="0"/>
              </a:rPr>
              <a:t>–________.</a:t>
            </a:r>
          </a:p>
          <a:p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Гусеницы питаются </a:t>
            </a:r>
            <a:r>
              <a:rPr lang="ru-RU" dirty="0" smtClean="0">
                <a:latin typeface="Comic Sans MS" pitchFamily="66" charset="0"/>
              </a:rPr>
              <a:t> _________   , </a:t>
            </a:r>
            <a:r>
              <a:rPr lang="ru-RU" dirty="0">
                <a:latin typeface="Comic Sans MS" pitchFamily="66" charset="0"/>
              </a:rPr>
              <a:t>а потом превращаются </a:t>
            </a:r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в </a:t>
            </a:r>
            <a:r>
              <a:rPr lang="ru-RU" dirty="0">
                <a:latin typeface="Comic Sans MS" pitchFamily="66" charset="0"/>
              </a:rPr>
              <a:t>неподвижных </a:t>
            </a:r>
            <a:r>
              <a:rPr lang="ru-RU" dirty="0" smtClean="0">
                <a:latin typeface="Comic Sans MS" pitchFamily="66" charset="0"/>
              </a:rPr>
              <a:t> _________.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У </a:t>
            </a:r>
            <a:r>
              <a:rPr lang="ru-RU" dirty="0">
                <a:latin typeface="Comic Sans MS" pitchFamily="66" charset="0"/>
              </a:rPr>
              <a:t>рыб из икринок выводятся </a:t>
            </a:r>
            <a:r>
              <a:rPr lang="ru-RU" dirty="0" smtClean="0">
                <a:latin typeface="Comic Sans MS" pitchFamily="66" charset="0"/>
              </a:rPr>
              <a:t>_________, </a:t>
            </a:r>
            <a:r>
              <a:rPr lang="ru-RU" dirty="0">
                <a:latin typeface="Comic Sans MS" pitchFamily="66" charset="0"/>
              </a:rPr>
              <a:t>а у лягушек и жаб </a:t>
            </a:r>
            <a:r>
              <a:rPr lang="ru-RU" dirty="0" smtClean="0">
                <a:latin typeface="Comic Sans MS" pitchFamily="66" charset="0"/>
              </a:rPr>
              <a:t>–</a:t>
            </a:r>
          </a:p>
          <a:p>
            <a:endParaRPr lang="ru-RU" dirty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___________ .</a:t>
            </a:r>
          </a:p>
          <a:p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Звери рождают </a:t>
            </a:r>
            <a:r>
              <a:rPr lang="ru-RU" dirty="0" smtClean="0">
                <a:latin typeface="Comic Sans MS" pitchFamily="66" charset="0"/>
              </a:rPr>
              <a:t>___________   и </a:t>
            </a:r>
            <a:r>
              <a:rPr lang="ru-RU" dirty="0">
                <a:latin typeface="Comic Sans MS" pitchFamily="66" charset="0"/>
              </a:rPr>
              <a:t>выкармливают их  </a:t>
            </a:r>
            <a:r>
              <a:rPr lang="ru-RU" dirty="0" smtClean="0">
                <a:latin typeface="Comic Sans MS" pitchFamily="66" charset="0"/>
              </a:rPr>
              <a:t>_________</a:t>
            </a:r>
            <a:endParaRPr lang="ru-RU" dirty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052736"/>
            <a:ext cx="122413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личинки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1196752"/>
            <a:ext cx="1152128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птенцы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9814" y="1700808"/>
            <a:ext cx="1378169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листьями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204864"/>
            <a:ext cx="122413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куколок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8316" y="2724892"/>
            <a:ext cx="122413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мальки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5278" y="3284984"/>
            <a:ext cx="169447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головастики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5830" y="3861048"/>
            <a:ext cx="1574122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детенышей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3796716"/>
            <a:ext cx="122413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молоком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742</TotalTime>
  <Words>409</Words>
  <Application>Microsoft Office PowerPoint</Application>
  <PresentationFormat>Экран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Вставь пропущенные слова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Ирина</cp:lastModifiedBy>
  <cp:revision>78</cp:revision>
  <dcterms:created xsi:type="dcterms:W3CDTF">2013-11-07T08:37:29Z</dcterms:created>
  <dcterms:modified xsi:type="dcterms:W3CDTF">2014-01-23T15:35:37Z</dcterms:modified>
</cp:coreProperties>
</file>