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257" r:id="rId4"/>
    <p:sldId id="259" r:id="rId5"/>
    <p:sldId id="260" r:id="rId6"/>
    <p:sldId id="303" r:id="rId7"/>
    <p:sldId id="261" r:id="rId8"/>
    <p:sldId id="264" r:id="rId9"/>
    <p:sldId id="262" r:id="rId10"/>
    <p:sldId id="289" r:id="rId11"/>
    <p:sldId id="266" r:id="rId12"/>
    <p:sldId id="267" r:id="rId13"/>
    <p:sldId id="268" r:id="rId14"/>
    <p:sldId id="269" r:id="rId15"/>
    <p:sldId id="304" r:id="rId16"/>
    <p:sldId id="271" r:id="rId17"/>
    <p:sldId id="272" r:id="rId18"/>
    <p:sldId id="290" r:id="rId19"/>
    <p:sldId id="274" r:id="rId20"/>
    <p:sldId id="277" r:id="rId21"/>
    <p:sldId id="275" r:id="rId22"/>
    <p:sldId id="276" r:id="rId23"/>
    <p:sldId id="309" r:id="rId24"/>
    <p:sldId id="310" r:id="rId25"/>
    <p:sldId id="306" r:id="rId26"/>
    <p:sldId id="308" r:id="rId27"/>
    <p:sldId id="311" r:id="rId28"/>
    <p:sldId id="292" r:id="rId29"/>
    <p:sldId id="278" r:id="rId30"/>
    <p:sldId id="279" r:id="rId31"/>
    <p:sldId id="280" r:id="rId32"/>
    <p:sldId id="281" r:id="rId33"/>
    <p:sldId id="282" r:id="rId34"/>
    <p:sldId id="286" r:id="rId35"/>
    <p:sldId id="283" r:id="rId36"/>
    <p:sldId id="284" r:id="rId37"/>
    <p:sldId id="28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Домашняя птица  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2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285860"/>
            <a:ext cx="3428992" cy="2928958"/>
          </a:xfrm>
          <a:prstGeom prst="rect">
            <a:avLst/>
          </a:prstGeom>
        </p:spPr>
      </p:pic>
      <p:pic>
        <p:nvPicPr>
          <p:cNvPr id="6" name="Рисунок 5" descr="3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85860"/>
            <a:ext cx="3286148" cy="2357454"/>
          </a:xfrm>
          <a:prstGeom prst="rect">
            <a:avLst/>
          </a:prstGeom>
        </p:spPr>
      </p:pic>
      <p:pic>
        <p:nvPicPr>
          <p:cNvPr id="10" name="Рисунок 9" descr="3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214818"/>
            <a:ext cx="3714776" cy="2400302"/>
          </a:xfrm>
          <a:prstGeom prst="rect">
            <a:avLst/>
          </a:prstGeom>
        </p:spPr>
      </p:pic>
      <p:pic>
        <p:nvPicPr>
          <p:cNvPr id="11" name="Рисунок 10" descr="35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643314"/>
            <a:ext cx="3500442" cy="2711454"/>
          </a:xfrm>
          <a:prstGeom prst="rect">
            <a:avLst/>
          </a:prstGeom>
        </p:spPr>
      </p:pic>
      <p:pic>
        <p:nvPicPr>
          <p:cNvPr id="12" name="Рисунок 11" descr="46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1285860"/>
            <a:ext cx="2220278" cy="29289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Гребешок аленький,</a:t>
            </a:r>
          </a:p>
          <a:p>
            <a:r>
              <a:rPr lang="ru-RU" sz="2000" dirty="0" smtClean="0"/>
              <a:t>Кафтанчик рябенький,</a:t>
            </a:r>
          </a:p>
          <a:p>
            <a:r>
              <a:rPr lang="ru-RU" sz="2000" dirty="0" smtClean="0"/>
              <a:t>Двойная бородка,</a:t>
            </a:r>
          </a:p>
          <a:p>
            <a:r>
              <a:rPr lang="ru-RU" sz="2000" dirty="0" smtClean="0"/>
              <a:t>Важная походка,</a:t>
            </a:r>
          </a:p>
          <a:p>
            <a:r>
              <a:rPr lang="ru-RU" sz="2000" dirty="0" smtClean="0"/>
              <a:t>Раньше всех встаёт,</a:t>
            </a:r>
          </a:p>
          <a:p>
            <a:r>
              <a:rPr lang="ru-RU" sz="2000" dirty="0" smtClean="0"/>
              <a:t>Голосисто поёт.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               Петух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00B050"/>
                </a:solidFill>
              </a:rPr>
              <a:t>Всех я вовремя бужу,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Хоть часов не завожу.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                 Петух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Он в мундире ярком,</a:t>
            </a:r>
          </a:p>
          <a:p>
            <a:r>
              <a:rPr lang="ru-RU" sz="2000" dirty="0" smtClean="0"/>
              <a:t>Шпоры для красы,</a:t>
            </a:r>
          </a:p>
          <a:p>
            <a:r>
              <a:rPr lang="ru-RU" sz="2000" dirty="0" smtClean="0"/>
              <a:t>Днём он – забияка,</a:t>
            </a:r>
          </a:p>
          <a:p>
            <a:r>
              <a:rPr lang="ru-RU" sz="2000" dirty="0" smtClean="0"/>
              <a:t>Поутру – часы.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                Петух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57554" y="274638"/>
            <a:ext cx="2214578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Загадки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8" name="Содержимое 3" descr="2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357562"/>
            <a:ext cx="3571900" cy="278608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8638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86380" y="714356"/>
            <a:ext cx="385762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Куры принадлежат к числу наиболее полезных и выдающихся по своей продуктивности домашних птиц.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Разводят их ради мяса и яиц, </a:t>
            </a:r>
            <a:r>
              <a:rPr lang="ru-RU" sz="2400" dirty="0" smtClean="0">
                <a:latin typeface="Monotype Corsiva" pitchFamily="66" charset="0"/>
              </a:rPr>
              <a:t>кроме того, от них получают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перо и пух.</a:t>
            </a:r>
          </a:p>
          <a:p>
            <a:endParaRPr lang="ru-RU" sz="24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 Куры весят от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1, 5 </a:t>
            </a:r>
            <a:r>
              <a:rPr lang="ru-RU" sz="2400" dirty="0" smtClean="0">
                <a:latin typeface="Monotype Corsiva" pitchFamily="66" charset="0"/>
              </a:rPr>
              <a:t>до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5 кг</a:t>
            </a:r>
            <a:r>
              <a:rPr lang="ru-RU" sz="2400" dirty="0" smtClean="0">
                <a:latin typeface="Monotype Corsiva" pitchFamily="66" charset="0"/>
              </a:rPr>
              <a:t> в зависимости от породы. При этом петухи обычно тяжелее самок: разница в весе может составлять до 1 кг. Кроме того, существуют карликовые породы — от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500 г</a:t>
            </a:r>
            <a:r>
              <a:rPr lang="ru-RU" sz="2400" dirty="0" smtClean="0">
                <a:latin typeface="Monotype Corsiva" pitchFamily="66" charset="0"/>
              </a:rPr>
              <a:t> до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1, 2 кг.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5643570" cy="5143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43570" y="428604"/>
            <a:ext cx="350042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В мире существует множество пород кур, различных по виду, окраске, особенностям разведения и направлению использования.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У различных пород яйца имеют разный цвет, например: белый, коричневый, зелёный, голубой, </a:t>
            </a:r>
            <a:r>
              <a:rPr lang="ru-RU" sz="2400" dirty="0" err="1" smtClean="0">
                <a:solidFill>
                  <a:srgbClr val="C00000"/>
                </a:solidFill>
                <a:latin typeface="Monotype Corsiva" pitchFamily="66" charset="0"/>
              </a:rPr>
              <a:t>красный.</a:t>
            </a:r>
            <a:r>
              <a:rPr lang="ru-RU" sz="2400" dirty="0" err="1" smtClean="0">
                <a:latin typeface="Monotype Corsiva" pitchFamily="66" charset="0"/>
              </a:rPr>
              <a:t>В</a:t>
            </a:r>
            <a:r>
              <a:rPr lang="ru-RU" sz="2400" dirty="0" smtClean="0">
                <a:latin typeface="Monotype Corsiva" pitchFamily="66" charset="0"/>
              </a:rPr>
              <a:t> настоящее время в европейском стандарте по птицеводству числятся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около 180 пород кур</a:t>
            </a:r>
            <a:r>
              <a:rPr lang="ru-RU" sz="2400" dirty="0" smtClean="0">
                <a:latin typeface="Monotype Corsiva" pitchFamily="66" charset="0"/>
              </a:rPr>
              <a:t>. Однако в целом на Земле их гораздо больше.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5214942" cy="61436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86380" y="142852"/>
            <a:ext cx="38576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. Куры всеядны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: они питаются мелкими семенами, травами и листьями, червями и даже небольшими млекопитающими, такими как мыши.</a:t>
            </a:r>
          </a:p>
          <a:p>
            <a:r>
              <a:rPr lang="ru-RU" sz="2400" dirty="0" smtClean="0">
                <a:latin typeface="Monotype Corsiva" pitchFamily="66" charset="0"/>
              </a:rPr>
              <a:t>В домашних хозяйствах основным кормом кур служат разные виды зерновых культур, из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которых овёс, ячмень, гречиха и пшеница </a:t>
            </a:r>
            <a:r>
              <a:rPr lang="ru-RU" sz="2400" dirty="0" smtClean="0">
                <a:latin typeface="Monotype Corsiva" pitchFamily="66" charset="0"/>
              </a:rPr>
              <a:t>наиболее употребительны. Ими можно кормить кур в течение целого года без всякого вреда для их здоровья и продуктивности. Часто куры роют землю в поисках крупных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насекомых, личинок и семян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u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6215074" cy="57150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285728"/>
            <a:ext cx="28575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В домашних хозяйствах вылупившихся цыплят оставляют с маткой в тёплом помещении; через неделю, если стоит тёплая погода, их переводят на двор. Цыплят везде кормят разнообразным и самым питательным кормом: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круто сваренными и изрубленными яйцами, пшённой, гречневой и рисовой кашей </a:t>
            </a:r>
            <a:r>
              <a:rPr lang="ru-RU" sz="2400" dirty="0" smtClean="0">
                <a:latin typeface="Monotype Corsiva" pitchFamily="66" charset="0"/>
              </a:rPr>
              <a:t>и </a:t>
            </a:r>
          </a:p>
          <a:p>
            <a:r>
              <a:rPr lang="ru-RU" sz="2400" dirty="0" smtClean="0">
                <a:latin typeface="Monotype Corsiva" pitchFamily="66" charset="0"/>
              </a:rPr>
              <a:t>т. </a:t>
            </a:r>
            <a:r>
              <a:rPr lang="ru-RU" sz="2400" dirty="0" err="1" smtClean="0">
                <a:latin typeface="Monotype Corsiva" pitchFamily="66" charset="0"/>
              </a:rPr>
              <a:t>п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Важно по двору ходил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острым клювом крокодил,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Головой весь день мотал,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что-то громко бормотал.                       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Только это, верно, был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никакой не крокодил,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 индюшек лучший друг.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Угадайте - кто?..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                                  Индюк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Распускает хвост павлином,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Ходит важным господином,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По земле ногами – стук,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Как зовут его?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                                    Индюк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   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Загадки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3" descr="104fa6aec56d7f54d228496cb7ae7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571612"/>
            <a:ext cx="4857784" cy="407196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6215074" cy="61436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15075" y="357166"/>
            <a:ext cx="292892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Один из распространённых видов домашних птиц из отряда </a:t>
            </a:r>
            <a:r>
              <a:rPr lang="ru-RU" sz="2400" dirty="0" err="1" smtClean="0">
                <a:latin typeface="Monotype Corsiva" pitchFamily="66" charset="0"/>
              </a:rPr>
              <a:t>курообразных</a:t>
            </a:r>
            <a:r>
              <a:rPr lang="ru-RU" sz="2400" dirty="0" smtClean="0">
                <a:latin typeface="Monotype Corsiva" pitchFamily="66" charset="0"/>
              </a:rPr>
              <a:t>, который ведёт своё начало от обыкновенной индейки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r>
              <a:rPr lang="ru-RU" sz="2400" dirty="0" smtClean="0">
                <a:latin typeface="Monotype Corsiva" pitchFamily="66" charset="0"/>
              </a:rPr>
              <a:t>Индейки являются самыми крупными домашними птицами.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Живая масса взрослых индюков 9—35 кг, индеек 4, 5—11 кг. </a:t>
            </a:r>
            <a:r>
              <a:rPr lang="ru-RU" sz="2400" dirty="0" smtClean="0">
                <a:latin typeface="Monotype Corsiva" pitchFamily="66" charset="0"/>
              </a:rPr>
              <a:t>Имеют крепкие длинные ноги и широкий хвост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dju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6143636" cy="59293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43637" y="214290"/>
            <a:ext cx="3000363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. На каждую индейку должно приходиться не менее 50 см насеста. Обязательно наличие зольно-песочных ванн. Обычно за сезон индейки откладывают 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60—80 яиц. Начинают они нестись в годовалом возрасте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  <a:p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  </a:t>
            </a:r>
            <a:r>
              <a:rPr lang="ru-RU" sz="2000" dirty="0" smtClean="0">
                <a:latin typeface="Monotype Corsiva" pitchFamily="66" charset="0"/>
              </a:rPr>
              <a:t>Индюшат труднее, чем молодняк другой птицы, приучить клевать корм. Первое время надо внимательно смотреть, все ли индюшата клюют. Если некоторые не могут этого делать, то к ним подсаживают хорошо клюющих индюшат, и тогда остальные начинают им подражать.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olumba_liv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500174"/>
            <a:ext cx="371883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86116" y="274638"/>
            <a:ext cx="2286016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Monotype Corsiva" pitchFamily="66" charset="0"/>
              </a:rPr>
              <a:t>Загадки</a:t>
            </a:r>
            <a:endParaRPr lang="ru-RU" sz="4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000372"/>
            <a:ext cx="4572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Угадайте, что за стая </a:t>
            </a:r>
          </a:p>
          <a:p>
            <a:r>
              <a:rPr lang="ru-RU" sz="2000" dirty="0" smtClean="0"/>
              <a:t>С крыши к нам во двор слетает? </a:t>
            </a:r>
          </a:p>
          <a:p>
            <a:r>
              <a:rPr lang="ru-RU" sz="2000" dirty="0" smtClean="0"/>
              <a:t>Покормите поскорей </a:t>
            </a:r>
          </a:p>
          <a:p>
            <a:r>
              <a:rPr lang="ru-RU" sz="2000" dirty="0" smtClean="0"/>
              <a:t>Сизокрылых …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                    Голубей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43438" y="0"/>
            <a:ext cx="45005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Голуби величиной от размера трясогузки до курицы, с маленькой головой, короткой шеей и сравнительно короткими четырехпалыми ногами. Голос у всех голубей более или менее сходен. Большинство видов издает отрывистые, глухие и стонущие звуки, у некоторых голос похож на смех. Очень хорошо развиты зрение и слух, потому к голубям охотнику очень трудно подкрасться. Голуби пьют много воды, она служит не столько для утоления жажды, сколько для набухания твердых зерен. В отличие от некоторых птиц голуби при питье сосут воду, опуская клюв почти до самых ноздрей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Пан шагает по дороге.</a:t>
            </a:r>
            <a:br>
              <a:rPr lang="ru-RU" sz="2000" dirty="0" smtClean="0"/>
            </a:br>
            <a:r>
              <a:rPr lang="ru-RU" sz="2000" dirty="0" smtClean="0"/>
              <a:t>У него, как ласты, ноги,</a:t>
            </a:r>
            <a:br>
              <a:rPr lang="ru-RU" sz="2000" dirty="0" smtClean="0"/>
            </a:br>
            <a:r>
              <a:rPr lang="ru-RU" sz="2000" dirty="0" smtClean="0"/>
              <a:t>Шея длинная, дугой,</a:t>
            </a:r>
            <a:br>
              <a:rPr lang="ru-RU" sz="2000" dirty="0" smtClean="0"/>
            </a:br>
            <a:r>
              <a:rPr lang="ru-RU" sz="2000" dirty="0" err="1" smtClean="0"/>
              <a:t>Защипает</a:t>
            </a:r>
            <a:r>
              <a:rPr lang="ru-RU" sz="2000" dirty="0" smtClean="0"/>
              <a:t>, если злой.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                  Гусь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rgbClr val="00B050"/>
                </a:solidFill>
              </a:rPr>
              <a:t>Крылатый, горластый –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Красные ласты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        Гусь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9124" y="1481328"/>
            <a:ext cx="42576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sz="2000" dirty="0" smtClean="0"/>
              <a:t>По лужку он важно бродит,</a:t>
            </a:r>
          </a:p>
          <a:p>
            <a:r>
              <a:rPr lang="ru-RU" sz="2000" dirty="0" smtClean="0"/>
              <a:t>Из воды сухим выходит,</a:t>
            </a:r>
          </a:p>
          <a:p>
            <a:r>
              <a:rPr lang="ru-RU" sz="2000" dirty="0" smtClean="0"/>
              <a:t>Носит красные ботинки,</a:t>
            </a:r>
          </a:p>
          <a:p>
            <a:r>
              <a:rPr lang="ru-RU" sz="2000" dirty="0" smtClean="0"/>
              <a:t>Дарит лёгкие перинки.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                      Гусь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 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0430" y="274638"/>
            <a:ext cx="1928826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Загадки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3" descr="20090315-b_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71942"/>
            <a:ext cx="3214710" cy="23574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6072198" cy="49149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72198" y="571480"/>
            <a:ext cx="2857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Крупный голубь — длина тела 29—36 см, размах крыльев 50—67 см, вес 265—380 г. </a:t>
            </a:r>
            <a:r>
              <a:rPr lang="ru-RU" sz="2400" dirty="0" smtClean="0">
                <a:latin typeface="Monotype Corsiva" pitchFamily="66" charset="0"/>
              </a:rPr>
              <a:t>Оперение густое и плотное, но при этом перья слабо закреплены в коже. Окрас изменчивый, особенно у городских полудиких птиц —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всего насчитывают 28 разновидностей окраски, </a:t>
            </a:r>
            <a:r>
              <a:rPr lang="ru-RU" sz="2400" dirty="0" smtClean="0">
                <a:latin typeface="Monotype Corsiva" pitchFamily="66" charset="0"/>
              </a:rPr>
              <a:t>называемых «морфами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5929322" cy="47149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29322" y="500042"/>
            <a:ext cx="307183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В настоящее время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известно более 800 пород, </a:t>
            </a:r>
            <a:r>
              <a:rPr lang="ru-RU" sz="2800" dirty="0" smtClean="0">
                <a:latin typeface="Monotype Corsiva" pitchFamily="66" charset="0"/>
              </a:rPr>
              <a:t>которых по практическому применению разделяют на три основные группы: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спортивных, мясных и декоративных. </a:t>
            </a:r>
            <a:r>
              <a:rPr lang="ru-RU" sz="2800" dirty="0" smtClean="0">
                <a:latin typeface="Monotype Corsiva" pitchFamily="66" charset="0"/>
              </a:rPr>
              <a:t>На территории России разводится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около 200 пород домашних голубей.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5286380" cy="47863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14942" y="428604"/>
            <a:ext cx="37862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Сизый голубь питается преимущественно растительными кормами: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семенами, ягодами, плодами фруктовых деревьев.</a:t>
            </a:r>
            <a:r>
              <a:rPr lang="ru-RU" sz="2800" dirty="0" smtClean="0">
                <a:latin typeface="Monotype Corsiva" pitchFamily="66" charset="0"/>
              </a:rPr>
              <a:t> В местах проживания человека легко приспосабливается к употреблению в пищу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пищевых отбросов и бросового зерна (пшеницы, ячменя, кукурузы и др.). Изредка употребляет в пищу насекомых. 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 огромной этой птички </a:t>
            </a:r>
          </a:p>
          <a:p>
            <a:r>
              <a:rPr lang="ru-RU" sz="2000" dirty="0" smtClean="0"/>
              <a:t>Очень странные привычки! </a:t>
            </a:r>
          </a:p>
          <a:p>
            <a:r>
              <a:rPr lang="ru-RU" sz="2000" dirty="0" smtClean="0"/>
              <a:t>Если страшно, на часок </a:t>
            </a:r>
          </a:p>
          <a:p>
            <a:r>
              <a:rPr lang="ru-RU" sz="2000" dirty="0" smtClean="0"/>
              <a:t>Спрячет голову в песок. </a:t>
            </a:r>
          </a:p>
          <a:p>
            <a:r>
              <a:rPr lang="ru-RU" sz="2000" dirty="0" smtClean="0"/>
              <a:t>Не догонит и “Икарус”, </a:t>
            </a:r>
          </a:p>
          <a:p>
            <a:r>
              <a:rPr lang="ru-RU" sz="2000" dirty="0" smtClean="0"/>
              <a:t>Если разбежится …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             Страус </a:t>
            </a:r>
          </a:p>
          <a:p>
            <a:r>
              <a:rPr lang="ru-RU" sz="2000" dirty="0" smtClean="0"/>
              <a:t>И петь не поёт,</a:t>
            </a:r>
          </a:p>
          <a:p>
            <a:r>
              <a:rPr lang="ru-RU" sz="2000" dirty="0" smtClean="0"/>
              <a:t>И летать не летает.</a:t>
            </a:r>
          </a:p>
          <a:p>
            <a:r>
              <a:rPr lang="ru-RU" sz="2000" dirty="0" smtClean="0"/>
              <a:t>За что же тогда</a:t>
            </a:r>
          </a:p>
          <a:p>
            <a:r>
              <a:rPr lang="ru-RU" sz="2000" dirty="0" smtClean="0"/>
              <a:t>Его птицей считают?</a:t>
            </a:r>
          </a:p>
          <a:p>
            <a:r>
              <a:rPr lang="ru-RU" sz="2000" dirty="0" smtClean="0"/>
              <a:t>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Страус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8794" y="214290"/>
            <a:ext cx="2357454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Загадки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7" name="Содержимое 3" descr="1255619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825919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29322" cy="68580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0694" y="0"/>
            <a:ext cx="3643306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Страус намного крупнее других современных нам птиц.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Высота африканского страуса (до темени) 270 см, вес достигает 70-90 кг, чаще, однако, 50 кг. </a:t>
            </a:r>
            <a:r>
              <a:rPr lang="ru-RU" dirty="0" smtClean="0">
                <a:latin typeface="Monotype Corsiva" pitchFamily="66" charset="0"/>
              </a:rPr>
              <a:t>Страус имеет плотное телосложение, длинную шею и небольшую уплощенную голову, не очень крупный, но широкий клюв. Шея африканского страуса покрыта коротким пухом. Ноги, во всяком случае, та их часть, которая видна снаружи, тоже не оперены.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strich_male_with_clutch_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0628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411479" y="274638"/>
            <a:ext cx="408908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0"/>
            <a:ext cx="421481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Весят яйца от 1,5 до 2 кг (это примерно 25—36 куриных яиц). </a:t>
            </a:r>
            <a:r>
              <a:rPr lang="ru-RU" sz="2800" dirty="0" smtClean="0">
                <a:latin typeface="Monotype Corsiva" pitchFamily="66" charset="0"/>
              </a:rPr>
              <a:t>Скорлупа </a:t>
            </a:r>
            <a:r>
              <a:rPr lang="ru-RU" sz="2800" dirty="0" err="1" smtClean="0">
                <a:latin typeface="Monotype Corsiva" pitchFamily="66" charset="0"/>
              </a:rPr>
              <a:t>страусиных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яиц </a:t>
            </a:r>
            <a:r>
              <a:rPr lang="ru-RU" sz="2800" dirty="0" smtClean="0">
                <a:latin typeface="Monotype Corsiva" pitchFamily="66" charset="0"/>
              </a:rPr>
              <a:t>очень </a:t>
            </a:r>
            <a:r>
              <a:rPr lang="ru-RU" sz="2800" dirty="0" smtClean="0">
                <a:latin typeface="Monotype Corsiva" pitchFamily="66" charset="0"/>
              </a:rPr>
              <a:t>толстая, битая напоминает черепки посуды.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Длина яиц около 150 мм, цвет их соломенно-желтый, иногда более темный, иногда белый</a:t>
            </a:r>
            <a:r>
              <a:rPr lang="ru-RU" sz="2800" dirty="0" smtClean="0">
                <a:latin typeface="Monotype Corsiva" pitchFamily="66" charset="0"/>
              </a:rPr>
              <a:t>. Скорлупа может быть блестящей, гладкой, у некоторых подвидов она пористая. Ночью яйца насиживает самец, днем на них сидит самка, но далеко не весь день.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raus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6314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214290"/>
            <a:ext cx="41434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В случае опасности они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стремительно бегут, делая шаги в 4—5 м и развивая скорость до 70 км/час.</a:t>
            </a:r>
            <a:r>
              <a:rPr lang="ru-RU" sz="2400" dirty="0" smtClean="0">
                <a:latin typeface="Monotype Corsiva" pitchFamily="66" charset="0"/>
              </a:rPr>
              <a:t> Догнать их на лошади практически невозможно.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Рассерженный, защищающийся страус опасен для человека. </a:t>
            </a:r>
            <a:r>
              <a:rPr lang="ru-RU" sz="2400" dirty="0" smtClean="0">
                <a:latin typeface="Monotype Corsiva" pitchFamily="66" charset="0"/>
              </a:rPr>
              <a:t>Страусы питаются преимущественно растительной пищей —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травой, листьями, плодами, </a:t>
            </a:r>
            <a:r>
              <a:rPr lang="ru-RU" sz="2400" dirty="0" smtClean="0">
                <a:latin typeface="Monotype Corsiva" pitchFamily="66" charset="0"/>
              </a:rPr>
              <a:t>причем последние могут иметь очень твердую оболочку. Кроме того,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страусы поедают различных мелких зверьков, птичек, ящериц и насекомых.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В желудке страуса можно найти камни, и даже металлические предметы. 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raus2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6446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86446" y="285728"/>
            <a:ext cx="30718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Известно, что убегающий страус вдруг исчезает из глаз наблюдателя потому, что ложится, прижимаясь к земле и вытянув шею. Это, вероятно, и послужило поводом к рассказам, что напуганный страус прячет голову в песок. Если к такой затаившейся птице приблизиться, она мгновенно вскакивает и стремглав убегает.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Хвост раскрылся сам собой,</a:t>
            </a:r>
          </a:p>
          <a:p>
            <a:r>
              <a:rPr lang="ru-RU" sz="1800" dirty="0" smtClean="0"/>
              <a:t>Словно веер расписной.</a:t>
            </a:r>
          </a:p>
          <a:p>
            <a:r>
              <a:rPr lang="ru-RU" sz="1800" dirty="0" smtClean="0"/>
              <a:t>У хвоста есть властелин,</a:t>
            </a:r>
          </a:p>
          <a:p>
            <a:r>
              <a:rPr lang="ru-RU" sz="1800" dirty="0" smtClean="0"/>
              <a:t>А зовут его ...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                                Павлин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                    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Загадки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71876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Развернул перед подругой </a:t>
            </a:r>
          </a:p>
          <a:p>
            <a:r>
              <a:rPr lang="ru-RU" dirty="0" smtClean="0"/>
              <a:t>Он большущий хвост упругий. </a:t>
            </a:r>
          </a:p>
          <a:p>
            <a:r>
              <a:rPr lang="ru-RU" dirty="0" smtClean="0"/>
              <a:t>Неземная красота! </a:t>
            </a:r>
          </a:p>
          <a:p>
            <a:r>
              <a:rPr lang="ru-RU" dirty="0" smtClean="0"/>
              <a:t>Нет чудеснее хвоста! </a:t>
            </a:r>
          </a:p>
          <a:p>
            <a:r>
              <a:rPr lang="ru-RU" dirty="0" smtClean="0"/>
              <a:t>Так танцует он один – </a:t>
            </a:r>
          </a:p>
          <a:p>
            <a:r>
              <a:rPr lang="ru-RU" dirty="0" smtClean="0"/>
              <a:t>Удивительный …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Павлин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3" descr="35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851818"/>
            <a:ext cx="4643470" cy="400607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29388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388" y="0"/>
            <a:ext cx="235745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Многие из нас думают, что павлин — это какая-то особенная птица. Однако с точки зрения зоологов, павлин — всего-навсего обыкновенный петух. Он относится к отряду куриных. 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6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6034616" cy="54546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2198" y="214290"/>
            <a:ext cx="307180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Разведение в домашних условиях гусей очень выгодно, так как для их содержания нужно не много затрат и средств.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Весной гуси почти полностью переходят на подножный корм. Гуси не боятся морозов и очень неприхотливы. </a:t>
            </a:r>
            <a:r>
              <a:rPr lang="ru-RU" sz="2400" dirty="0" smtClean="0">
                <a:latin typeface="Monotype Corsiva" pitchFamily="66" charset="0"/>
              </a:rPr>
              <a:t>Основное условие при содержании гусей — наличие подстилки и желательно чтоб было, что то вроде бассейна(старое корыто). 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4786314" cy="55721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29190" y="642918"/>
            <a:ext cx="421481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. Являясь наземной птицей, павлин хорошо бегает и легко пробирается сквозь заросли кустарников. Павлин — преимущественно растительноядная птица, охотно посещает рисовые и другие возделываемые поля, где кормится зернами. Из-за красоты перьев павлин был издавна одомашнен. Считалось также, что он способен убивать ядовитых змей метким ударом клюва. 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0076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00760" y="285728"/>
            <a:ext cx="31432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Традиция выращивать павлинов для удовлетворения богатых гурманов продолжалась в Европе, пока павлин постепенно не стал вытесняться индейкой после открытия Америки в конце XV века. В прошлом в пищу употреблялись также павлиньи яйца. В настоящее время часто содержат как декоративную птицу.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43636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57950" y="0"/>
            <a:ext cx="278605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По характеру питания павлин преимущественно растительноядная птица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. Он кормится зернами хлебных злаков и вегетативными частями диких растений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r>
              <a:rPr lang="ru-RU" sz="2400" dirty="0" smtClean="0">
                <a:latin typeface="Monotype Corsiva" pitchFamily="66" charset="0"/>
              </a:rPr>
              <a:t>Питаются </a:t>
            </a:r>
            <a:r>
              <a:rPr lang="ru-RU" sz="2400" dirty="0" smtClean="0">
                <a:latin typeface="Monotype Corsiva" pitchFamily="66" charset="0"/>
              </a:rPr>
              <a:t>павлины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семенами, ягодами и беспозвоночными</a:t>
            </a:r>
            <a:r>
              <a:rPr lang="ru-RU" sz="2400" dirty="0" smtClean="0">
                <a:latin typeface="Monotype Corsiva" pitchFamily="66" charset="0"/>
              </a:rPr>
              <a:t>. Также павлины способны ловить и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поедать змей или заглатывать мелких грызунов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5500694" cy="57150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4678" y="274638"/>
            <a:ext cx="214314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Фазаны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214290"/>
            <a:ext cx="35718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ФАЗАН </a:t>
            </a:r>
            <a:r>
              <a:rPr lang="ru-RU" sz="2400" dirty="0" smtClean="0">
                <a:latin typeface="Monotype Corsiva" pitchFamily="66" charset="0"/>
              </a:rPr>
              <a:t>несколько </a:t>
            </a:r>
            <a:r>
              <a:rPr lang="ru-RU" sz="2400" dirty="0" smtClean="0">
                <a:latin typeface="Monotype Corsiva" pitchFamily="66" charset="0"/>
              </a:rPr>
              <a:t>крупнее тетерева,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вес его колеблется от 720 до 1800 г</a:t>
            </a:r>
            <a:r>
              <a:rPr lang="ru-RU" sz="2400" dirty="0" smtClean="0">
                <a:latin typeface="Monotype Corsiva" pitchFamily="66" charset="0"/>
              </a:rPr>
              <a:t>. Общим складом тела обыкновенный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фазан напоминает курицу, от которой отличается длинным хвостом. </a:t>
            </a:r>
            <a:r>
              <a:rPr lang="ru-RU" sz="2400" dirty="0" smtClean="0">
                <a:latin typeface="Monotype Corsiva" pitchFamily="66" charset="0"/>
              </a:rPr>
              <a:t>Фазан очень осторожен и пуглив; только среди густых зарослей он чувствует себя в сравнительной безопасности, хотя и в чаще его не покидает настороженность. Завидев опасность, обыкновенный фазан старается спастись бегством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6350000" cy="57292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00826" y="214290"/>
            <a:ext cx="264317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Фазан - выводковая птица, и птенцы появляются на свет хорошо развитыми, покрытые густым пухом. Едва обсохнув, они начинают быстро бегать и самостоятельно клевать корм. Развитие их идет вначале быстро, а затем замедляется. Уже на третий день у них появляются пеньки маховых перьев и птенцы могут планировать с полуметровой высоты и взлетать примерно на 30 см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6234107" cy="56436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57951" y="500042"/>
            <a:ext cx="278604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В вольерных условиях 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фазанов кормят влажными мешанками, используя при этом отходы кухни, комбикорм, а также зерновые корма: пшеницу, ячмень, сорго, просо, измельченные горох и кукурузу. </a:t>
            </a:r>
            <a:r>
              <a:rPr lang="ru-RU" sz="2000" dirty="0" smtClean="0">
                <a:latin typeface="Monotype Corsiva" pitchFamily="66" charset="0"/>
              </a:rPr>
              <a:t>Из животных кормов эти птицы активно поедают 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творог, мясной фарш, насекомых (в любом виде) и их личинок, мелко нарубленные овощи и корнеплоды, свежую зелень.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s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86644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58082" y="500042"/>
            <a:ext cx="178591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За сезон от одной птицы можно получить до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100 яиц. </a:t>
            </a:r>
            <a:r>
              <a:rPr lang="ru-RU" sz="2800" dirty="0" smtClean="0">
                <a:latin typeface="Monotype Corsiva" pitchFamily="66" charset="0"/>
              </a:rPr>
              <a:t>Хорошо </a:t>
            </a:r>
            <a:r>
              <a:rPr lang="ru-RU" sz="2800" dirty="0" err="1" smtClean="0">
                <a:latin typeface="Monotype Corsiva" pitchFamily="66" charset="0"/>
              </a:rPr>
              <a:t>откормлен-ный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молодняк в возрасте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2—2, 5 мес. весит около 3 кг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5429256" cy="55721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57818" y="214290"/>
            <a:ext cx="378618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Гуси </a:t>
            </a:r>
            <a:r>
              <a:rPr lang="ru-RU" sz="2400" dirty="0" smtClean="0">
                <a:latin typeface="Monotype Corsiva" pitchFamily="66" charset="0"/>
              </a:rPr>
              <a:t>гогочут или издают бормочущие звуки, при опасности или в раздражении шипят.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Питаются почти исключительно растительной пищей, главным образом — зелёными частями растений и семенами.</a:t>
            </a:r>
            <a:r>
              <a:rPr lang="ru-RU" sz="2400" dirty="0" smtClean="0">
                <a:latin typeface="Monotype Corsiva" pitchFamily="66" charset="0"/>
              </a:rPr>
              <a:t> С помощью клюва, снабжённого острыми зубчиками по краям, они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щиплют траву, злаки, капусту, обрывают листья, ягоды, стручки и колосья</a:t>
            </a:r>
            <a:r>
              <a:rPr lang="ru-RU" sz="2400" dirty="0" smtClean="0">
                <a:latin typeface="Monotype Corsiva" pitchFamily="66" charset="0"/>
              </a:rPr>
              <a:t>. Кроме растений некоторые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виды едят ещё и мелких позвоночных и насекомых.</a:t>
            </a: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Пёстрая крякуша</a:t>
            </a:r>
          </a:p>
          <a:p>
            <a:r>
              <a:rPr lang="ru-RU" sz="2400" dirty="0" smtClean="0"/>
              <a:t>Ловит лягушек,</a:t>
            </a:r>
          </a:p>
          <a:p>
            <a:r>
              <a:rPr lang="ru-RU" sz="2400" dirty="0" smtClean="0"/>
              <a:t>Ходит вразвалочку,</a:t>
            </a:r>
          </a:p>
          <a:p>
            <a:r>
              <a:rPr lang="ru-RU" sz="2400" dirty="0" err="1" smtClean="0"/>
              <a:t>Спотыкалочку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                Утка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Ходит на рыбалку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Не спеша, вразвалку;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Сама себе удочка,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Сама себе лодочка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Утка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Удивительный ребёнок!</a:t>
            </a:r>
          </a:p>
          <a:p>
            <a:r>
              <a:rPr lang="ru-RU" sz="2000" dirty="0" smtClean="0"/>
              <a:t>Только вышел из пелёнок,</a:t>
            </a:r>
          </a:p>
          <a:p>
            <a:r>
              <a:rPr lang="ru-RU" sz="2000" dirty="0" smtClean="0"/>
              <a:t>Может плавать и нырять,</a:t>
            </a:r>
          </a:p>
          <a:p>
            <a:r>
              <a:rPr lang="ru-RU" sz="2000" dirty="0" smtClean="0"/>
              <a:t>Как его родная мать.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                 Утёнок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14678" y="274638"/>
            <a:ext cx="2357454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Загадки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7" name="Содержимое 3" descr="22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357562"/>
            <a:ext cx="4572000" cy="3309947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5357850" cy="57150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86446" y="785794"/>
            <a:ext cx="33575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Образ жизни почти всех утиных так или иначе связан с водной средой, однако конкретные биотопы весьма различны для разных групп птиц. Практически в каждом типе водоёмов обитают те или иные представители этого семейства. 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0076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142852"/>
            <a:ext cx="32146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Основу рациона большинства утиных составляют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растительные корма, </a:t>
            </a:r>
            <a:r>
              <a:rPr lang="ru-RU" sz="2800" dirty="0" smtClean="0">
                <a:latin typeface="Monotype Corsiva" pitchFamily="66" charset="0"/>
              </a:rPr>
              <a:t>однако во многих случаях преобладает и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животная пища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большинство уток кормятся на поверхности воды,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процеживая в клюве воду и задерживая частички растений, планктон и мелких беспозвоночных.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4429124" cy="45005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29124" y="357166"/>
            <a:ext cx="47148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Насиживание начинается с момента кладки последнего яйца и продолжается в течение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22—40 дней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Птенцы начинают издавать звуки внутри яиц ещё за несколько дней до появления на свет и вылупляются синхронно, в течение суток. </a:t>
            </a:r>
            <a:r>
              <a:rPr lang="ru-RU" sz="2400" dirty="0" smtClean="0">
                <a:latin typeface="Monotype Corsiva" pitchFamily="66" charset="0"/>
              </a:rPr>
              <a:t>Птенцы всегда выводкового типа: зрячие, покрыты густым пухом и, едва обсохнув, способны самостоятельно покинуть гнездо и следовать за родителями. При этом они хорошо бегают и быстро учатся самостоятельно добывать себе корм, а водные виды к тому же уверенно держатся на воде. 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432</TotalTime>
  <Words>1873</Words>
  <Application>Microsoft Office PowerPoint</Application>
  <PresentationFormat>Экран (4:3)</PresentationFormat>
  <Paragraphs>139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Открытая</vt:lpstr>
      <vt:lpstr>Домашняя птица  </vt:lpstr>
      <vt:lpstr>Загадки</vt:lpstr>
      <vt:lpstr>Слайд 3</vt:lpstr>
      <vt:lpstr>Слайд 4</vt:lpstr>
      <vt:lpstr>Слайд 5</vt:lpstr>
      <vt:lpstr>Загадки</vt:lpstr>
      <vt:lpstr>Слайд 7</vt:lpstr>
      <vt:lpstr>Слайд 8</vt:lpstr>
      <vt:lpstr>Слайд 9</vt:lpstr>
      <vt:lpstr>Загадки</vt:lpstr>
      <vt:lpstr>Слайд 11</vt:lpstr>
      <vt:lpstr>Слайд 12</vt:lpstr>
      <vt:lpstr>Слайд 13</vt:lpstr>
      <vt:lpstr>Слайд 14</vt:lpstr>
      <vt:lpstr>                         Загадки</vt:lpstr>
      <vt:lpstr>Слайд 16</vt:lpstr>
      <vt:lpstr>Слайд 17</vt:lpstr>
      <vt:lpstr>Загадки</vt:lpstr>
      <vt:lpstr>Слайд 19</vt:lpstr>
      <vt:lpstr>Слайд 20</vt:lpstr>
      <vt:lpstr>Слайд 21</vt:lpstr>
      <vt:lpstr>Слайд 22</vt:lpstr>
      <vt:lpstr>Загадки</vt:lpstr>
      <vt:lpstr>Слайд 24</vt:lpstr>
      <vt:lpstr>Слайд 25</vt:lpstr>
      <vt:lpstr>Слайд 26</vt:lpstr>
      <vt:lpstr>Слайд 27</vt:lpstr>
      <vt:lpstr>                            Загадки</vt:lpstr>
      <vt:lpstr>Слайд 29</vt:lpstr>
      <vt:lpstr>Слайд 30</vt:lpstr>
      <vt:lpstr>Слайд 31</vt:lpstr>
      <vt:lpstr>Слайд 32</vt:lpstr>
      <vt:lpstr>Фазаны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Домашняя птица  </dc:title>
  <cp:lastModifiedBy>Admin</cp:lastModifiedBy>
  <cp:revision>49</cp:revision>
  <dcterms:modified xsi:type="dcterms:W3CDTF">2010-01-24T20:08:20Z</dcterms:modified>
</cp:coreProperties>
</file>