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2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42EB-B4FB-497A-9FB5-600C57ED7571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5F7-F164-49DF-9E08-32B4D1DD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42EB-B4FB-497A-9FB5-600C57ED7571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5F7-F164-49DF-9E08-32B4D1DD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42EB-B4FB-497A-9FB5-600C57ED7571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5F7-F164-49DF-9E08-32B4D1DD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42EB-B4FB-497A-9FB5-600C57ED7571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5F7-F164-49DF-9E08-32B4D1DD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42EB-B4FB-497A-9FB5-600C57ED7571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5F7-F164-49DF-9E08-32B4D1DD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42EB-B4FB-497A-9FB5-600C57ED7571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5F7-F164-49DF-9E08-32B4D1DD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42EB-B4FB-497A-9FB5-600C57ED7571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5F7-F164-49DF-9E08-32B4D1DD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42EB-B4FB-497A-9FB5-600C57ED7571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5F7-F164-49DF-9E08-32B4D1DD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42EB-B4FB-497A-9FB5-600C57ED7571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5F7-F164-49DF-9E08-32B4D1DD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42EB-B4FB-497A-9FB5-600C57ED7571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5F7-F164-49DF-9E08-32B4D1DD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42EB-B4FB-497A-9FB5-600C57ED7571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5F7-F164-49DF-9E08-32B4D1DD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142EB-B4FB-497A-9FB5-600C57ED7571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D95F7-F164-49DF-9E08-32B4D1DD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357290" y="714356"/>
            <a:ext cx="4286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Окружающий мир 1 класс УМК «школа 2100»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0017" y="2442202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Arial" pitchFamily="34" charset="0"/>
                <a:cs typeface="Arial" pitchFamily="34" charset="0"/>
              </a:rPr>
              <a:t>Тема :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Зачем нам нужен жизненный опыт.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28596" y="428604"/>
            <a:ext cx="700092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Вспоминаем прошлый урок.</a:t>
            </a:r>
          </a:p>
          <a:p>
            <a:r>
              <a:rPr lang="ru-RU" dirty="0" smtClean="0"/>
              <a:t>-</a:t>
            </a:r>
            <a:r>
              <a:rPr lang="ru-RU" sz="2400" dirty="0" smtClean="0"/>
              <a:t>Какие ценные советы мы получили на прошлом уроке?</a:t>
            </a:r>
          </a:p>
          <a:p>
            <a:r>
              <a:rPr lang="ru-RU" sz="2400" dirty="0" smtClean="0"/>
              <a:t>Всегда ли надо прислушиваться к советам? Почему?</a:t>
            </a:r>
          </a:p>
          <a:p>
            <a:r>
              <a:rPr lang="ru-RU" sz="2400" dirty="0" smtClean="0"/>
              <a:t>От кого вы всегда можете получить ценный совет?</a:t>
            </a:r>
          </a:p>
          <a:p>
            <a:r>
              <a:rPr lang="ru-RU" sz="2400" dirty="0" smtClean="0"/>
              <a:t>Вывод: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Ценный совет – результат     накопленного жизненного опыта.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42910" y="857232"/>
            <a:ext cx="81142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Наш первый праздник –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День именинника.</a:t>
            </a:r>
          </a:p>
          <a:p>
            <a:r>
              <a:rPr lang="ru-RU" dirty="0" smtClean="0"/>
              <a:t>-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Как раньше у вас проходили такие праздники?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Вывод :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Чтобы сделать что-то свое новое, можно</a:t>
            </a:r>
          </a:p>
          <a:p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Вспомнить как это делали раньше другие..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-Кого позовем на праздник?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Чем угостим? Как все правильно приготовить?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Вывод:   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Нужные сведения можно получить</a:t>
            </a:r>
          </a:p>
          <a:p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      у родителей или прочитать в книгах.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 descr="http://img-fotki.yandex.ru/get/3206/elfim-vladimir.12/0_1d5ec_89e021b0_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714488"/>
            <a:ext cx="4071966" cy="46737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714348" y="714356"/>
            <a:ext cx="56436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Вывод:</a:t>
            </a:r>
            <a:r>
              <a:rPr lang="ru-RU" dirty="0" smtClean="0"/>
              <a:t>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Получая в школе знания и приобретая опыт,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можно помочь себе и другим.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357290" y="714356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192880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174" y="335756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56" y="857232"/>
            <a:ext cx="38247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Работа в тетрадях на с. 7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Задание №1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357290" y="714356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192880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174" y="335756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3174" y="857232"/>
            <a:ext cx="371477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Итог урока:</a:t>
            </a:r>
          </a:p>
          <a:p>
            <a:r>
              <a:rPr lang="ru-RU" sz="2400" dirty="0" smtClean="0"/>
              <a:t>Что вам помогло в общении?</a:t>
            </a:r>
          </a:p>
          <a:p>
            <a:r>
              <a:rPr lang="ru-RU" sz="2400" dirty="0" smtClean="0"/>
              <a:t>Я узнал…</a:t>
            </a:r>
          </a:p>
          <a:p>
            <a:r>
              <a:rPr lang="ru-RU" sz="2400" dirty="0" smtClean="0"/>
              <a:t>Теперь я знаю…</a:t>
            </a:r>
          </a:p>
          <a:p>
            <a:r>
              <a:rPr lang="ru-RU" sz="2400" dirty="0" smtClean="0"/>
              <a:t>Оказывается…</a:t>
            </a:r>
          </a:p>
          <a:p>
            <a:r>
              <a:rPr lang="ru-RU" sz="2400" dirty="0" smtClean="0"/>
              <a:t>Я вспомнил…</a:t>
            </a:r>
          </a:p>
          <a:p>
            <a:r>
              <a:rPr lang="ru-RU" sz="2400" dirty="0" smtClean="0"/>
              <a:t>Я понял…</a:t>
            </a:r>
          </a:p>
          <a:p>
            <a:r>
              <a:rPr lang="ru-RU" sz="2400" dirty="0" smtClean="0"/>
              <a:t>Мы научились…</a:t>
            </a:r>
          </a:p>
          <a:p>
            <a:r>
              <a:rPr lang="ru-RU" sz="2400" dirty="0" smtClean="0"/>
              <a:t>У нас получилось…</a:t>
            </a:r>
          </a:p>
          <a:p>
            <a:r>
              <a:rPr lang="ru-RU" sz="2400" dirty="0" smtClean="0"/>
              <a:t>У нас пока не получилось…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1" descr="C:\Users\Верунчик\Pictures\анимэшки\0_51b09_ea2e9354_S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279439">
            <a:off x="293" y="185642"/>
            <a:ext cx="2439347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184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Верунчик</dc:creator>
  <cp:lastModifiedBy>XTreme.ws</cp:lastModifiedBy>
  <cp:revision>9</cp:revision>
  <dcterms:created xsi:type="dcterms:W3CDTF">2013-07-30T14:08:58Z</dcterms:created>
  <dcterms:modified xsi:type="dcterms:W3CDTF">2014-01-23T06:46:12Z</dcterms:modified>
</cp:coreProperties>
</file>