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5" r:id="rId5"/>
    <p:sldId id="261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FBC1-3565-42DF-BFDD-774DCAF15ED4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1B667-C535-4861-85B5-45796D287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5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D629-F583-476F-BC50-80C266300EF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BC2E-BDB7-49E1-ACB9-4DC3ED07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1%83%D1%87%D0%B5%D0%B1%D0%BD%D0%B8%D0%BA%201%20%D0%BA%D0%BB%D0%B0%D1%81%20%D0%BE%D0%BA%D1%80%D1%83%D0%B6%D0%B0%D1%8E%D1%89%D0%B8%D0%B9%20%D0%BC%D0%B8%D1%80%20%D0%B2%D0%B0%D1%85%D1%80%D1%83%D1%88%D0%B5%D0%B2&amp;source=images&amp;cd=&amp;cad=rja&amp;docid=pLsHb2wGYoWsVM&amp;tbnid=NQu8i6tVkMSzEM:&amp;ved=0CAUQjRw&amp;url=http://poznaumir.su/uchebnik/11622-vahrushev-okrujayuschiy-mir-1-klass-v-2h-chastyah-uchebnik-.html&amp;ei=9Yf3Ud0Hgv_hBLiygeAE&amp;bvm=bv.49967636,d.bGE&amp;psig=AFQjCNHltTcnYUiOVLVneaOkcVvGmSeMWQ&amp;ust=137526305919962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%D1%83%D1%87%D0%B5%D0%B1%D0%BD%D0%B8%D0%BA%201%20%D0%BA%D0%BB%D0%B0%D1%81%20%D0%BE%D0%BA%D1%80%D1%83%D0%B6%D0%B0%D1%8E%D1%89%D0%B8%D0%B9%20%D0%BC%D0%B8%D1%80%20%D0%B2%D0%B0%D1%85%D1%80%D1%83%D1%88%D0%B5%D0%B2&amp;source=images&amp;cd=&amp;cad=rja&amp;docid=8pU-O59CwCiSxM&amp;tbnid=FiqPszipElCyYM:&amp;ved=0CAUQjRw&amp;url=http://www.umnikk.ru/tovar/564/&amp;ei=N4j3UaWmGcGh4gSHzYGQBQ&amp;bvm=bv.49967636,d.bGE&amp;psig=AFQjCNHltTcnYUiOVLVneaOkcVvGmSeMWQ&amp;ust=1375263059199626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http://www.google.ru/url?sa=i&amp;rct=j&amp;q=%D0%B0%D0%BD%D0%B8%D0%BC%D0%B0%D1%86%D0%B8%D1%8F%20%D0%BE%D1%81%D0%B5%D0%BD%D1%8C%20%D0%BB%D0%B8%D1%81%D1%82%D0%BE%D0%BF%D0%B0%D0%B4&amp;source=images&amp;cd=&amp;cad=rja&amp;docid=zllAo0qCBVHAKM&amp;tbnid=HY-rOZTzO54Y2M:&amp;ved=0CAUQjRw&amp;url=http://www.liveinternet.ru/users/leykoteya/post189167980/&amp;ei=r6z3UaidGqem4AS11oH4CQ&amp;bvm=bv.49967636,d.bGE&amp;psig=AFQjCNE3QcwL2rwnNl1zYAB_uEAGyCcBOw&amp;ust=137527237155625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428605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Окружающий мир 1 класс</a:t>
            </a:r>
            <a:br>
              <a:rPr lang="ru-RU" sz="3200" dirty="0" smtClean="0"/>
            </a:br>
            <a:r>
              <a:rPr lang="ru-RU" sz="3200" dirty="0" smtClean="0"/>
              <a:t>УМК «Школа 2100»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1" y="2571744"/>
            <a:ext cx="7429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   Тема: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</a:rPr>
              <a:t>Путешествуем, не выходя из класса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pic>
        <p:nvPicPr>
          <p:cNvPr id="4098" name="Picture 2" descr="http://t2.gstatic.com/images?q=tbn:ANd9GcQMCF3tkgCiuqEvkalxUsaIJPpXu_O4Oaj4vnHr5V0OLAzKgR0p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2195510" cy="154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28926" y="1428736"/>
            <a:ext cx="59293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i="1" dirty="0" smtClean="0"/>
              <a:t>Кисть руки – главный инструмент человека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Что можно ими делать?</a:t>
            </a:r>
          </a:p>
          <a:p>
            <a:r>
              <a:rPr lang="ru-RU" sz="2400" dirty="0" smtClean="0"/>
              <a:t>На что можно показывать пальцем?</a:t>
            </a:r>
          </a:p>
          <a:p>
            <a:r>
              <a:rPr lang="ru-RU" sz="2400" dirty="0" smtClean="0"/>
              <a:t>Как показать предмет, который находится </a:t>
            </a:r>
          </a:p>
          <a:p>
            <a:r>
              <a:rPr lang="ru-RU" sz="2400" dirty="0" smtClean="0"/>
              <a:t>вдалеке?</a:t>
            </a:r>
          </a:p>
          <a:p>
            <a:r>
              <a:rPr lang="ru-RU" sz="2400" dirty="0" smtClean="0"/>
              <a:t>Как правильно указывать на человека?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714356"/>
            <a:ext cx="5108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Вспоминаем прошлый урок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714356"/>
            <a:ext cx="4138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1.Расскажи и покажи…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43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Вывод: Для общения людей лучше пользоваться речью.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2071678"/>
            <a:ext cx="3476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2.Подай предмет…</a:t>
            </a:r>
            <a:endParaRPr lang="ru-RU" sz="2800" dirty="0" smtClean="0"/>
          </a:p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278605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Вывод: словами можно назвать все предметы, их признаки и действия.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4000504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3.Командная игра «Инструктор»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1" y="2571744"/>
            <a:ext cx="7429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   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00042"/>
            <a:ext cx="5119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Работа с учебником на с. 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poznaumir.su/11622-16899-thickbox/vahrushev-okrujayuschiy-mir-1-klass-v-2h-chastyah-uchebnik-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85728"/>
            <a:ext cx="2666988" cy="2666989"/>
          </a:xfrm>
          <a:prstGeom prst="rect">
            <a:avLst/>
          </a:prstGeom>
          <a:noFill/>
        </p:spPr>
      </p:pic>
      <p:pic>
        <p:nvPicPr>
          <p:cNvPr id="9" name="Picture 4" descr="http://www.umnikk.ru/img/tov/564/b146500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786058"/>
            <a:ext cx="1905000" cy="25527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4414" y="2214555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Работаем в рабочей тетради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с. 4 и 5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5500702"/>
            <a:ext cx="5158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Выполняем задание 1 и 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39330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ttp://img1.liveinternet.ru/images/attach/c/4/79/190/79190105_78780021_322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500042"/>
            <a:ext cx="457203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унчик\Pictures\фон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" y="0"/>
            <a:ext cx="914321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1" y="2571744"/>
            <a:ext cx="7429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                                     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480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Итог урока: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вам помогло в общении?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узнал…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Теперь я знаю…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Оказывается…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вспомнил…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 понял…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Мы научились…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 нас получилось…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 нас пока не получилось…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C:\Users\Верунчик\Pictures\анимэшки\0_51b09_ea2e9354_S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85583">
            <a:off x="6072198" y="500042"/>
            <a:ext cx="243934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149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Верунчик</dc:creator>
  <cp:lastModifiedBy>XTreme.ws</cp:lastModifiedBy>
  <cp:revision>19</cp:revision>
  <dcterms:created xsi:type="dcterms:W3CDTF">2013-07-30T09:55:54Z</dcterms:created>
  <dcterms:modified xsi:type="dcterms:W3CDTF">2014-01-23T08:00:02Z</dcterms:modified>
</cp:coreProperties>
</file>