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58" r:id="rId3"/>
    <p:sldId id="264" r:id="rId4"/>
    <p:sldId id="265" r:id="rId5"/>
    <p:sldId id="260" r:id="rId6"/>
    <p:sldId id="266" r:id="rId7"/>
    <p:sldId id="267" r:id="rId8"/>
    <p:sldId id="268" r:id="rId9"/>
    <p:sldId id="259" r:id="rId10"/>
    <p:sldId id="269" r:id="rId11"/>
    <p:sldId id="270" r:id="rId12"/>
    <p:sldId id="271" r:id="rId13"/>
    <p:sldId id="272" r:id="rId14"/>
    <p:sldId id="263" r:id="rId15"/>
    <p:sldId id="261" r:id="rId16"/>
    <p:sldId id="26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A65AD-C959-4C56-9453-A27D18F6D94F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628DC-4525-49FA-904C-BC3EE0AFD10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C591A7-CD80-43FE-A5AC-930BDA1C27F3}" type="slidenum">
              <a:rPr lang="ru-RU"/>
              <a:pPr/>
              <a:t>1</a:t>
            </a:fld>
            <a:endParaRPr lang="ru-RU"/>
          </a:p>
        </p:txBody>
      </p:sp>
      <p:sp>
        <p:nvSpPr>
          <p:cNvPr id="512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1B69AB-01BD-4072-8480-A673C4BD1E89}" type="slidenum">
              <a:rPr lang="ru-RU"/>
              <a:pPr/>
              <a:t>2</a:t>
            </a:fld>
            <a:endParaRPr lang="ru-RU"/>
          </a:p>
        </p:txBody>
      </p:sp>
      <p:sp>
        <p:nvSpPr>
          <p:cNvPr id="522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7DB90C-7C54-43F0-89A5-69DE5A42958F}" type="slidenum">
              <a:rPr lang="ru-RU"/>
              <a:pPr/>
              <a:t>5</a:t>
            </a:fld>
            <a:endParaRPr lang="ru-RU"/>
          </a:p>
        </p:txBody>
      </p:sp>
      <p:sp>
        <p:nvSpPr>
          <p:cNvPr id="542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DBC5B3-F7E3-4F33-9404-98B9513BBABE}" type="slidenum">
              <a:rPr lang="ru-RU"/>
              <a:pPr/>
              <a:t>9</a:t>
            </a:fld>
            <a:endParaRPr lang="ru-RU"/>
          </a:p>
        </p:txBody>
      </p:sp>
      <p:sp>
        <p:nvSpPr>
          <p:cNvPr id="532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AE45B0-740D-4B0F-B4CA-0BC5D9D59066}" type="slidenum">
              <a:rPr lang="ru-RU"/>
              <a:pPr/>
              <a:t>14</a:t>
            </a:fld>
            <a:endParaRPr lang="ru-RU"/>
          </a:p>
        </p:txBody>
      </p:sp>
      <p:sp>
        <p:nvSpPr>
          <p:cNvPr id="573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5BF998-4A5E-48CB-B2DB-34A33795046D}" type="slidenum">
              <a:rPr lang="ru-RU"/>
              <a:pPr/>
              <a:t>15</a:t>
            </a:fld>
            <a:endParaRPr lang="ru-RU"/>
          </a:p>
        </p:txBody>
      </p:sp>
      <p:sp>
        <p:nvSpPr>
          <p:cNvPr id="552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D1588-63DE-47FD-AB29-9B2F48345EF4}" type="slidenum">
              <a:rPr lang="ru-RU"/>
              <a:pPr/>
              <a:t>16</a:t>
            </a:fld>
            <a:endParaRPr lang="ru-RU"/>
          </a:p>
        </p:txBody>
      </p:sp>
      <p:sp>
        <p:nvSpPr>
          <p:cNvPr id="563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300D5-D449-451D-9219-76DA194076A3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13782-2038-468A-AF0B-0DA162C2E9C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300D5-D449-451D-9219-76DA194076A3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13782-2038-468A-AF0B-0DA162C2E9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300D5-D449-451D-9219-76DA194076A3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13782-2038-468A-AF0B-0DA162C2E9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300D5-D449-451D-9219-76DA194076A3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13782-2038-468A-AF0B-0DA162C2E9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300D5-D449-451D-9219-76DA194076A3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13782-2038-468A-AF0B-0DA162C2E9C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300D5-D449-451D-9219-76DA194076A3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13782-2038-468A-AF0B-0DA162C2E9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300D5-D449-451D-9219-76DA194076A3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13782-2038-468A-AF0B-0DA162C2E9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300D5-D449-451D-9219-76DA194076A3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13782-2038-468A-AF0B-0DA162C2E9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300D5-D449-451D-9219-76DA194076A3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13782-2038-468A-AF0B-0DA162C2E9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300D5-D449-451D-9219-76DA194076A3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13782-2038-468A-AF0B-0DA162C2E9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300D5-D449-451D-9219-76DA194076A3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13782-2038-468A-AF0B-0DA162C2E9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DF300D5-D449-451D-9219-76DA194076A3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13782-2038-468A-AF0B-0DA162C2E9CF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/>
              <a:t>Основание Санкт-Петербурга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5072066" cy="247174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4800" dirty="0" smtClean="0"/>
              <a:t>   </a:t>
            </a:r>
            <a:r>
              <a:rPr lang="ru-RU" sz="4800" dirty="0" smtClean="0"/>
              <a:t>Санкт-Петербург </a:t>
            </a:r>
            <a:r>
              <a:rPr lang="ru-RU" sz="4800" dirty="0"/>
              <a:t>был основан в 1703 году царем Петром </a:t>
            </a:r>
            <a:r>
              <a:rPr lang="en-US" sz="4800" dirty="0" smtClean="0"/>
              <a:t>I</a:t>
            </a:r>
            <a:r>
              <a:rPr lang="ru-RU" sz="4800" dirty="0" smtClean="0"/>
              <a:t>.</a:t>
            </a:r>
            <a:endParaRPr lang="ru-RU" sz="4800" dirty="0"/>
          </a:p>
        </p:txBody>
      </p:sp>
      <p:pic>
        <p:nvPicPr>
          <p:cNvPr id="8196" name="Picture 4" descr="2Peter_I_18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268413"/>
            <a:ext cx="3971923" cy="51959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Храм «</a:t>
            </a:r>
            <a:r>
              <a:rPr lang="ru-RU" dirty="0" err="1" smtClean="0"/>
              <a:t>Спас-на-крови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Содержимое 3" descr="16a013ef78f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1214422"/>
            <a:ext cx="4685135" cy="5182671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Казанский собор</a:t>
            </a:r>
            <a:endParaRPr lang="ru-RU" dirty="0"/>
          </a:p>
        </p:txBody>
      </p:sp>
      <p:pic>
        <p:nvPicPr>
          <p:cNvPr id="4" name="Содержимое 3" descr="5e17ff__0fbf073f7b_6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071678"/>
            <a:ext cx="8409236" cy="4176587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Исаакиевский собор</a:t>
            </a:r>
            <a:endParaRPr lang="ru-RU" dirty="0"/>
          </a:p>
        </p:txBody>
      </p:sp>
      <p:pic>
        <p:nvPicPr>
          <p:cNvPr id="4" name="Содержимое 3" descr="x_2caed1e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357298"/>
            <a:ext cx="7072362" cy="498661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Летний сад</a:t>
            </a:r>
            <a:endParaRPr lang="ru-RU" dirty="0"/>
          </a:p>
        </p:txBody>
      </p:sp>
      <p:pic>
        <p:nvPicPr>
          <p:cNvPr id="4" name="Содержимое 3" descr="x_8bd2274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214422"/>
            <a:ext cx="7000924" cy="5250694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r>
              <a:rPr lang="ru-RU" b="1" i="1" dirty="0">
                <a:solidFill>
                  <a:schemeClr val="bg1"/>
                </a:solidFill>
              </a:rPr>
              <a:t>Медный всадник</a:t>
            </a:r>
          </a:p>
        </p:txBody>
      </p:sp>
      <p:pic>
        <p:nvPicPr>
          <p:cNvPr id="3" name="Рисунок 2" descr="74620773_1236068851_1024_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232958"/>
            <a:ext cx="8510616" cy="562504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229600" cy="1143000"/>
          </a:xfrm>
        </p:spPr>
        <p:txBody>
          <a:bodyPr/>
          <a:lstStyle/>
          <a:p>
            <a:r>
              <a:rPr lang="ru-RU" b="1" i="1"/>
              <a:t>Дом на Мойке</a:t>
            </a:r>
          </a:p>
        </p:txBody>
      </p:sp>
      <p:pic>
        <p:nvPicPr>
          <p:cNvPr id="5124" name="Picture 4" descr="MoikaS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644900"/>
            <a:ext cx="4392612" cy="2711450"/>
          </a:xfrm>
          <a:prstGeom prst="rect">
            <a:avLst/>
          </a:prstGeom>
          <a:noFill/>
        </p:spPr>
      </p:pic>
      <p:pic>
        <p:nvPicPr>
          <p:cNvPr id="5125" name="Picture 5" descr="KvartPusSite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25" y="1412875"/>
            <a:ext cx="2952750" cy="2386013"/>
          </a:xfrm>
          <a:prstGeom prst="rect">
            <a:avLst/>
          </a:prstGeom>
          <a:noFill/>
        </p:spPr>
      </p:pic>
      <p:pic>
        <p:nvPicPr>
          <p:cNvPr id="5126" name="Picture 6" descr="KvartPusSite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425" y="4149725"/>
            <a:ext cx="1963738" cy="2312988"/>
          </a:xfrm>
          <a:prstGeom prst="rect">
            <a:avLst/>
          </a:prstGeom>
          <a:noFill/>
        </p:spPr>
      </p:pic>
      <p:pic>
        <p:nvPicPr>
          <p:cNvPr id="5127" name="Picture 7" descr="pushki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750" y="1196975"/>
            <a:ext cx="1966913" cy="2279650"/>
          </a:xfrm>
          <a:prstGeom prst="rect">
            <a:avLst/>
          </a:prstGeom>
          <a:noFill/>
        </p:spPr>
      </p:pic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2843213" y="1557338"/>
            <a:ext cx="19494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/>
              <a:t>Музей-квартира </a:t>
            </a:r>
          </a:p>
          <a:p>
            <a:pPr algn="ctr"/>
            <a:r>
              <a:rPr lang="ru-RU" sz="2400"/>
              <a:t>А.С. Пушкина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0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404813"/>
            <a:ext cx="6851650" cy="5207000"/>
          </a:xfrm>
          <a:prstGeom prst="rect">
            <a:avLst/>
          </a:prstGeom>
          <a:noFill/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671638" y="4600575"/>
            <a:ext cx="3332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1371600" y="5638800"/>
            <a:ext cx="7467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/>
              <a:t>Памятник А.С. Пушкину</a:t>
            </a:r>
          </a:p>
          <a:p>
            <a:pPr algn="ctr"/>
            <a:r>
              <a:rPr lang="ru-RU" sz="2400" b="1"/>
              <a:t>на Площади Искусств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/>
              <a:t>Петропавловская крепость</a:t>
            </a:r>
          </a:p>
        </p:txBody>
      </p:sp>
      <p:pic>
        <p:nvPicPr>
          <p:cNvPr id="34821" name="Picture 5" descr="m-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911" y="2357430"/>
            <a:ext cx="9071089" cy="36433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i="1" dirty="0" smtClean="0"/>
              <a:t>Петропавловская крепость</a:t>
            </a:r>
            <a:endParaRPr lang="ru-RU" dirty="0"/>
          </a:p>
        </p:txBody>
      </p:sp>
      <p:pic>
        <p:nvPicPr>
          <p:cNvPr id="4" name="Содержимое 3" descr="r_p_7d1252687bce33e7bd01163582e3ecf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500174"/>
            <a:ext cx="7072362" cy="4991067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appa_sanpietroburg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0"/>
            <a:ext cx="8285359" cy="679289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-135735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Санкт-Петербург – </a:t>
            </a:r>
            <a:br>
              <a:rPr lang="ru-RU" dirty="0" smtClean="0"/>
            </a:br>
            <a:r>
              <a:rPr lang="ru-RU" dirty="0" smtClean="0"/>
              <a:t>«Северная Венеция»</a:t>
            </a:r>
            <a:endParaRPr lang="ru-RU" dirty="0"/>
          </a:p>
        </p:txBody>
      </p:sp>
      <p:pic>
        <p:nvPicPr>
          <p:cNvPr id="3" name="Рисунок 2" descr="piter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500174"/>
            <a:ext cx="4603555" cy="3214686"/>
          </a:xfrm>
          <a:prstGeom prst="rect">
            <a:avLst/>
          </a:prstGeom>
        </p:spPr>
      </p:pic>
      <p:pic>
        <p:nvPicPr>
          <p:cNvPr id="4" name="Рисунок 3" descr="2760_n_city__083_375x2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3" y="3643314"/>
            <a:ext cx="4286247" cy="3214686"/>
          </a:xfrm>
          <a:prstGeom prst="rect">
            <a:avLst/>
          </a:prstGeom>
        </p:spPr>
      </p:pic>
      <p:pic>
        <p:nvPicPr>
          <p:cNvPr id="30722" name="Picture 2" descr="http://www.novosel.ru/i/5783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4232373"/>
            <a:ext cx="3714776" cy="2625628"/>
          </a:xfrm>
          <a:prstGeom prst="rect">
            <a:avLst/>
          </a:prstGeom>
          <a:noFill/>
        </p:spPr>
      </p:pic>
      <p:pic>
        <p:nvPicPr>
          <p:cNvPr id="30724" name="Picture 4" descr="http://www.fotoart.org.ua/albums/userpics/piter_3_1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1000108"/>
            <a:ext cx="4000528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Реки Санкт-Петербурга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8000" dirty="0" smtClean="0">
                <a:solidFill>
                  <a:srgbClr val="FFFF00"/>
                </a:solidFill>
              </a:rPr>
              <a:t>Нева</a:t>
            </a:r>
          </a:p>
          <a:p>
            <a:r>
              <a:rPr lang="ru-RU" sz="8000" dirty="0" smtClean="0">
                <a:solidFill>
                  <a:srgbClr val="FFFF00"/>
                </a:solidFill>
              </a:rPr>
              <a:t>Мойка</a:t>
            </a:r>
          </a:p>
          <a:p>
            <a:r>
              <a:rPr lang="ru-RU" sz="8000" dirty="0" smtClean="0">
                <a:solidFill>
                  <a:srgbClr val="FFFF00"/>
                </a:solidFill>
              </a:rPr>
              <a:t>Ф</a:t>
            </a:r>
            <a:r>
              <a:rPr lang="ru-RU" sz="8000" dirty="0" smtClean="0">
                <a:solidFill>
                  <a:srgbClr val="FFFF00"/>
                </a:solidFill>
              </a:rPr>
              <a:t>онтанка</a:t>
            </a:r>
            <a:endParaRPr lang="ru-RU" sz="8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Главная площадь города - </a:t>
            </a:r>
            <a:r>
              <a:rPr lang="ru-RU" sz="6000" dirty="0" smtClean="0"/>
              <a:t>Дворцовая</a:t>
            </a:r>
            <a:endParaRPr lang="ru-RU" dirty="0"/>
          </a:p>
        </p:txBody>
      </p:sp>
      <p:pic>
        <p:nvPicPr>
          <p:cNvPr id="43010" name="Picture 2" descr="http://www.zhaba.ru/_pics/s50wn92yu3tmx0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714488"/>
            <a:ext cx="7078142" cy="47148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www.photoline.ru/secbase/picpart/1244/12445639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992322"/>
            <a:ext cx="7429552" cy="520582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28794" y="0"/>
            <a:ext cx="54221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FFFF00"/>
                </a:solidFill>
              </a:rPr>
              <a:t>Дворцовая площадь</a:t>
            </a:r>
            <a:endParaRPr lang="ru-RU" sz="4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i="1">
                <a:solidFill>
                  <a:srgbClr val="0000FF"/>
                </a:solidFill>
              </a:rPr>
              <a:t>Зимний дворец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/>
              <a:t>Эрмитаж</a:t>
            </a:r>
          </a:p>
        </p:txBody>
      </p:sp>
      <p:pic>
        <p:nvPicPr>
          <p:cNvPr id="3076" name="Picture 4" descr="1212382897_397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6912" y="260350"/>
            <a:ext cx="3617214" cy="4525972"/>
          </a:xfrm>
          <a:prstGeom prst="rect">
            <a:avLst/>
          </a:prstGeom>
          <a:noFill/>
        </p:spPr>
      </p:pic>
      <p:pic>
        <p:nvPicPr>
          <p:cNvPr id="3080" name="Picture 8" descr="100_849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938" y="2643182"/>
            <a:ext cx="4840825" cy="36306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67</Words>
  <Application>Microsoft Office PowerPoint</Application>
  <PresentationFormat>Экран (4:3)</PresentationFormat>
  <Paragraphs>30</Paragraphs>
  <Slides>16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Основание Санкт-Петербурга</vt:lpstr>
      <vt:lpstr>Петропавловская крепость</vt:lpstr>
      <vt:lpstr>Петропавловская крепость</vt:lpstr>
      <vt:lpstr>Слайд 4</vt:lpstr>
      <vt:lpstr>Санкт-Петербург –  «Северная Венеция»</vt:lpstr>
      <vt:lpstr>Реки Санкт-Петербурга</vt:lpstr>
      <vt:lpstr>Главная площадь города - Дворцовая</vt:lpstr>
      <vt:lpstr>Слайд 8</vt:lpstr>
      <vt:lpstr>Зимний дворец</vt:lpstr>
      <vt:lpstr>Храм «Спас-на-крови»</vt:lpstr>
      <vt:lpstr>Казанский собор</vt:lpstr>
      <vt:lpstr>Исаакиевский собор</vt:lpstr>
      <vt:lpstr>Летний сад</vt:lpstr>
      <vt:lpstr>Медный всадник</vt:lpstr>
      <vt:lpstr>Дом на Мойке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Основание Санкт-Петербурга</dc:title>
  <dc:creator>Admin</dc:creator>
  <cp:lastModifiedBy>Admin</cp:lastModifiedBy>
  <cp:revision>1</cp:revision>
  <dcterms:created xsi:type="dcterms:W3CDTF">2012-12-16T18:11:07Z</dcterms:created>
  <dcterms:modified xsi:type="dcterms:W3CDTF">2012-12-16T18:34:15Z</dcterms:modified>
</cp:coreProperties>
</file>