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71" r:id="rId3"/>
  </p:sldMasterIdLst>
  <p:notesMasterIdLst>
    <p:notesMasterId r:id="rId10"/>
  </p:notesMasterIdLst>
  <p:sldIdLst>
    <p:sldId id="256" r:id="rId4"/>
    <p:sldId id="257" r:id="rId5"/>
    <p:sldId id="258" r:id="rId6"/>
    <p:sldId id="272" r:id="rId7"/>
    <p:sldId id="273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68E17-BA84-4D4D-B292-D274B3C3E8A5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38C17-7B60-4233-AB3C-A0E19509D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97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C914A-8EC3-42B1-9A2D-318C7991F93E}" type="slidenum">
              <a:rPr lang="ru-RU"/>
              <a:pPr/>
              <a:t>2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D67-A355-456F-8A6C-F3CC95BE321A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505-2DB9-47AE-97CC-F638410B21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D67-A355-456F-8A6C-F3CC95BE321A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505-2DB9-47AE-97CC-F638410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D67-A355-456F-8A6C-F3CC95BE321A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505-2DB9-47AE-97CC-F638410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8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8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9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9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9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19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0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0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0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0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0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0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0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0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0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0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1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1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1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1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5021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5021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021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21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021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021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022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022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022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5414867-F851-4E51-A5A3-4E3FBA40930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80289"/>
      </p:ext>
    </p:extLst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C6F8A-5EAF-4D71-A399-E2A7FDF2FF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74234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37707-D27E-4166-B8C6-E330EBED903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12189"/>
      </p:ext>
    </p:extLst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70C79-385A-4654-AE12-D24C73F4CBF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58140"/>
      </p:ext>
    </p:extLst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7C12E-EF58-4DDB-8529-67640D6CC44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85672"/>
      </p:ext>
    </p:extLst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446D8-6500-4975-9D70-84A2F162C04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85872"/>
      </p:ext>
    </p:extLst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A26F0-37B9-4C02-B011-E56E3CB8119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80851"/>
      </p:ext>
    </p:extLst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5EBE-08A3-400C-BFB9-93A2E57D1B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69665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D67-A355-456F-8A6C-F3CC95BE321A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505-2DB9-47AE-97CC-F638410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0E12B-3025-4534-804C-067BF3581C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85112"/>
      </p:ext>
    </p:extLst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5DEBD-0B6E-4AE4-8D0A-49D8EFFEB78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00032"/>
      </p:ext>
    </p:extLst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5DBA3-C82B-4854-92C1-3DA22442324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128930"/>
      </p:ext>
    </p:extLst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1CC6866-EEDE-4E43-8479-A056B57A74F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788375"/>
      </p:ext>
    </p:extLst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13A03-60B6-4561-BD73-EEC0B094343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15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E5BB4-0E57-4DB9-BBD9-B7F9F4F68D0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58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CF51B-F65F-4249-8FB7-C81F1F2B186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492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7F28-91CB-4610-BA5A-44ABF86A8A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7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E6FF-A903-4303-9FB7-A46084E036A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35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1CC2A-A47A-4DBB-A2F4-554837EAB6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3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D67-A355-456F-8A6C-F3CC95BE321A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EEB505-2DB9-47AE-97CC-F638410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D8BCC-428A-4813-B876-7D1A9BB5393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27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CD347-CD6C-432B-9810-1CB28A68B0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6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5E36B-3E20-4E2D-B9B8-D5932BB01D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59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53CF2-0333-4643-8ACA-93A8109DC3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86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D819B-2E7B-43B6-AF1D-9A764C10B2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9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D67-A355-456F-8A6C-F3CC95BE321A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505-2DB9-47AE-97CC-F638410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D67-A355-456F-8A6C-F3CC95BE321A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505-2DB9-47AE-97CC-F638410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D67-A355-456F-8A6C-F3CC95BE321A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505-2DB9-47AE-97CC-F638410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D67-A355-456F-8A6C-F3CC95BE321A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505-2DB9-47AE-97CC-F638410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D67-A355-456F-8A6C-F3CC95BE321A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505-2DB9-47AE-97CC-F638410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1D67-A355-456F-8A6C-F3CC95BE321A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EB505-2DB9-47AE-97CC-F638410B21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781D67-A355-456F-8A6C-F3CC95BE321A}" type="datetimeFigureOut">
              <a:rPr lang="ru-RU" smtClean="0"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EEB505-2DB9-47AE-97CC-F638410B21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915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5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6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6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6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6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6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6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6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6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6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7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7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7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7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7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7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7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7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7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7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8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8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8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8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8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8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8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8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8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8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4919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grpSp>
          <p:nvGrpSpPr>
            <p:cNvPr id="4919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919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19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4919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9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9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919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919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A20C30-51F9-4D90-9915-9D5FE0A41AA0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9456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A25E74-C7EA-4307-8891-E3947C87F7A5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78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4.jpeg"/><Relationship Id="rId4" Type="http://schemas.openxmlformats.org/officeDocument/2006/relationships/image" Target="../media/image12.png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du.tatar.ru/user/733267" TargetMode="External"/><Relationship Id="rId13" Type="http://schemas.openxmlformats.org/officeDocument/2006/relationships/hyperlink" Target="http://edu.tatar.ru/download/blog_comment/21007" TargetMode="External"/><Relationship Id="rId3" Type="http://schemas.openxmlformats.org/officeDocument/2006/relationships/hyperlink" Target="http://edu.tatar.ru/user/277553" TargetMode="External"/><Relationship Id="rId7" Type="http://schemas.openxmlformats.org/officeDocument/2006/relationships/hyperlink" Target="http://edu.tatar.ru/user/817344" TargetMode="External"/><Relationship Id="rId12" Type="http://schemas.openxmlformats.org/officeDocument/2006/relationships/hyperlink" Target="http://edu.tatar.ru/user/430887" TargetMode="External"/><Relationship Id="rId2" Type="http://schemas.openxmlformats.org/officeDocument/2006/relationships/hyperlink" Target="http://edu.tatar.ru/user/430892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edu.tatar.ru/user/375061" TargetMode="External"/><Relationship Id="rId11" Type="http://schemas.openxmlformats.org/officeDocument/2006/relationships/hyperlink" Target="http://edu.tatar.ru/user/130101" TargetMode="External"/><Relationship Id="rId5" Type="http://schemas.openxmlformats.org/officeDocument/2006/relationships/hyperlink" Target="http://edu.tatar.ru/user/873481" TargetMode="External"/><Relationship Id="rId10" Type="http://schemas.openxmlformats.org/officeDocument/2006/relationships/hyperlink" Target="http://edu.tatar.ru/user/328134" TargetMode="External"/><Relationship Id="rId4" Type="http://schemas.openxmlformats.org/officeDocument/2006/relationships/hyperlink" Target="http://edu.tatar.ru/user/763777" TargetMode="External"/><Relationship Id="rId9" Type="http://schemas.openxmlformats.org/officeDocument/2006/relationships/hyperlink" Target="http://edu.tatar.ru/user/430917" TargetMode="External"/><Relationship Id="rId14" Type="http://schemas.openxmlformats.org/officeDocument/2006/relationships/hyperlink" Target="http://edu.tatar.ru/download/blog_comment/1858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du.tatar.ru/user/432166" TargetMode="External"/><Relationship Id="rId13" Type="http://schemas.openxmlformats.org/officeDocument/2006/relationships/hyperlink" Target="http://edu.tatar.ru/user/849133" TargetMode="External"/><Relationship Id="rId18" Type="http://schemas.openxmlformats.org/officeDocument/2006/relationships/hyperlink" Target="http://edu.tatar.ru/download/facultative_comment/4201" TargetMode="External"/><Relationship Id="rId3" Type="http://schemas.openxmlformats.org/officeDocument/2006/relationships/hyperlink" Target="http://edu.tatar.ru/user/849066" TargetMode="External"/><Relationship Id="rId7" Type="http://schemas.openxmlformats.org/officeDocument/2006/relationships/hyperlink" Target="http://edu.tatar.ru/user/895753" TargetMode="External"/><Relationship Id="rId12" Type="http://schemas.openxmlformats.org/officeDocument/2006/relationships/hyperlink" Target="http://edu.tatar.ru/user/849083" TargetMode="External"/><Relationship Id="rId17" Type="http://schemas.openxmlformats.org/officeDocument/2006/relationships/hyperlink" Target="http://edu.tatar.ru/user/868828" TargetMode="External"/><Relationship Id="rId2" Type="http://schemas.openxmlformats.org/officeDocument/2006/relationships/hyperlink" Target="http://edu.tatar.ru/user/430892" TargetMode="External"/><Relationship Id="rId16" Type="http://schemas.openxmlformats.org/officeDocument/2006/relationships/hyperlink" Target="http://edu.tatar.ru/user/849128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edu.tatar.ru/user/843179" TargetMode="External"/><Relationship Id="rId11" Type="http://schemas.openxmlformats.org/officeDocument/2006/relationships/hyperlink" Target="http://edu.tatar.ru/user/706309" TargetMode="External"/><Relationship Id="rId5" Type="http://schemas.openxmlformats.org/officeDocument/2006/relationships/hyperlink" Target="http://edu.tatar.ru/user/40540" TargetMode="External"/><Relationship Id="rId15" Type="http://schemas.openxmlformats.org/officeDocument/2006/relationships/hyperlink" Target="http://edu.tatar.ru/user/849140" TargetMode="External"/><Relationship Id="rId10" Type="http://schemas.openxmlformats.org/officeDocument/2006/relationships/hyperlink" Target="http://edu.tatar.ru/user/868814" TargetMode="External"/><Relationship Id="rId4" Type="http://schemas.openxmlformats.org/officeDocument/2006/relationships/hyperlink" Target="http://edu.tatar.ru/user/851567" TargetMode="External"/><Relationship Id="rId9" Type="http://schemas.openxmlformats.org/officeDocument/2006/relationships/hyperlink" Target="http://edu.tatar.ru/user/608237" TargetMode="External"/><Relationship Id="rId14" Type="http://schemas.openxmlformats.org/officeDocument/2006/relationships/hyperlink" Target="http://edu.tatar.ru/user/849106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р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2640769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274"/>
            <a:ext cx="7772400" cy="112474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МБОУ «Ижевская средняя общеобразовательная школа» Менделеевского муниципального района РТ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805264"/>
            <a:ext cx="4572000" cy="1039982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Учитель начальных классов высшей квалификационной категории </a:t>
            </a:r>
            <a:r>
              <a:rPr lang="ru-RU" sz="2800" dirty="0" err="1" smtClean="0">
                <a:solidFill>
                  <a:srgbClr val="002060"/>
                </a:solidFill>
              </a:rPr>
              <a:t>Мифтахова</a:t>
            </a:r>
            <a:r>
              <a:rPr lang="ru-RU" sz="2800" dirty="0" smtClean="0">
                <a:solidFill>
                  <a:srgbClr val="002060"/>
                </a:solidFill>
              </a:rPr>
              <a:t> Э.Г.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6764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Использование НИТ </a:t>
            </a:r>
            <a:r>
              <a:rPr lang="ru-RU" sz="2400" b="1" dirty="0" smtClean="0">
                <a:solidFill>
                  <a:srgbClr val="002060"/>
                </a:solidFill>
              </a:rPr>
              <a:t>(новые информационные технологии)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в начальной школе.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Picture 7" descr="P10307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7" y="2640769"/>
            <a:ext cx="2970213" cy="248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10107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96296"/>
            <a:ext cx="2880320" cy="216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7"/>
          <p:cNvGrpSpPr>
            <a:grpSpLocks/>
          </p:cNvGrpSpPr>
          <p:nvPr/>
        </p:nvGrpSpPr>
        <p:grpSpPr bwMode="auto">
          <a:xfrm rot="2272966">
            <a:off x="3492500" y="3716338"/>
            <a:ext cx="2611438" cy="1466850"/>
            <a:chOff x="1109" y="1171"/>
            <a:chExt cx="1645" cy="924"/>
          </a:xfrm>
        </p:grpSpPr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08" name="Group 12"/>
          <p:cNvGrpSpPr>
            <a:grpSpLocks/>
          </p:cNvGrpSpPr>
          <p:nvPr/>
        </p:nvGrpSpPr>
        <p:grpSpPr bwMode="auto">
          <a:xfrm rot="31661155">
            <a:off x="2212975" y="1516063"/>
            <a:ext cx="2044700" cy="1439862"/>
            <a:chOff x="1109" y="1171"/>
            <a:chExt cx="1645" cy="924"/>
          </a:xfrm>
        </p:grpSpPr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13" name="Group 17"/>
          <p:cNvGrpSpPr>
            <a:grpSpLocks/>
          </p:cNvGrpSpPr>
          <p:nvPr/>
        </p:nvGrpSpPr>
        <p:grpSpPr bwMode="auto">
          <a:xfrm rot="26184126">
            <a:off x="1550194" y="4029869"/>
            <a:ext cx="2611438" cy="1466850"/>
            <a:chOff x="1109" y="1171"/>
            <a:chExt cx="1645" cy="924"/>
          </a:xfrm>
        </p:grpSpPr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 rot="-6954641">
            <a:off x="4287044" y="1264444"/>
            <a:ext cx="2611438" cy="1466850"/>
            <a:chOff x="1109" y="1171"/>
            <a:chExt cx="1645" cy="924"/>
          </a:xfrm>
        </p:grpSpPr>
        <p:sp>
          <p:nvSpPr>
            <p:cNvPr id="4119" name="Freeform 23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23" name="Group 27"/>
          <p:cNvGrpSpPr>
            <a:grpSpLocks/>
          </p:cNvGrpSpPr>
          <p:nvPr/>
        </p:nvGrpSpPr>
        <p:grpSpPr bwMode="auto">
          <a:xfrm rot="-2324201">
            <a:off x="5522913" y="2630488"/>
            <a:ext cx="2611437" cy="1466850"/>
            <a:chOff x="1109" y="1171"/>
            <a:chExt cx="1645" cy="924"/>
          </a:xfrm>
        </p:grpSpPr>
        <p:sp>
          <p:nvSpPr>
            <p:cNvPr id="4124" name="Freeform 28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34" name="AutoShape 38"/>
          <p:cNvSpPr>
            <a:spLocks noChangeArrowheads="1"/>
          </p:cNvSpPr>
          <p:nvPr/>
        </p:nvSpPr>
        <p:spPr bwMode="auto">
          <a:xfrm>
            <a:off x="4224338" y="180975"/>
            <a:ext cx="4506912" cy="107315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/>
              <a:t>повышается  объем выполняемой работы на уроке в 1,5-2 раза; обеспечивается высокая степень дифференциации обучения</a:t>
            </a:r>
            <a:r>
              <a:rPr lang="ru-RU"/>
              <a:t> </a:t>
            </a:r>
          </a:p>
        </p:txBody>
      </p: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6724650" y="1557338"/>
            <a:ext cx="2419350" cy="2790825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buClr>
                <a:srgbClr val="FF0000"/>
              </a:buClr>
              <a:buFont typeface="Wingdings" pitchFamily="2" charset="2"/>
              <a:buNone/>
            </a:pPr>
            <a:r>
              <a:rPr lang="ru-RU" b="1"/>
              <a:t>расширяется возможность самостоятельной деятельности; формируются навыки подлинно исследовательской деятельности.</a:t>
            </a:r>
            <a:r>
              <a:rPr lang="ru-RU"/>
              <a:t> </a:t>
            </a:r>
          </a:p>
        </p:txBody>
      </p:sp>
      <p:sp>
        <p:nvSpPr>
          <p:cNvPr id="4137" name="AutoShape 41"/>
          <p:cNvSpPr>
            <a:spLocks noChangeArrowheads="1"/>
          </p:cNvSpPr>
          <p:nvPr/>
        </p:nvSpPr>
        <p:spPr bwMode="auto">
          <a:xfrm>
            <a:off x="4917938" y="4589145"/>
            <a:ext cx="3239665" cy="2308717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b="1" dirty="0"/>
              <a:t>обеспечивается  доступ к различным справочным системам, электронным библиотекам, другим информационным ресурсам.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4138" name="AutoShape 42"/>
          <p:cNvSpPr>
            <a:spLocks noChangeArrowheads="1"/>
          </p:cNvSpPr>
          <p:nvPr/>
        </p:nvSpPr>
        <p:spPr bwMode="auto">
          <a:xfrm>
            <a:off x="179388" y="3251200"/>
            <a:ext cx="2436812" cy="3606800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b="1"/>
              <a:t>позволяет проводить уроки на высоком эстетическом и эмоциональном уровне; обеспечивает наглядность, привлечение большого количества дидактического материала.</a:t>
            </a:r>
            <a:br>
              <a:rPr lang="ru-RU" b="1"/>
            </a:b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sp>
        <p:nvSpPr>
          <p:cNvPr id="4140" name="Oval 44"/>
          <p:cNvSpPr>
            <a:spLocks noChangeArrowheads="1"/>
          </p:cNvSpPr>
          <p:nvPr/>
        </p:nvSpPr>
        <p:spPr bwMode="auto">
          <a:xfrm>
            <a:off x="3276600" y="2657475"/>
            <a:ext cx="3041650" cy="908864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127000">
            <a:pattFill prst="sphere">
              <a:fgClr>
                <a:schemeClr val="tx1"/>
              </a:fgClr>
              <a:bgClr>
                <a:srgbClr val="FFFF00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НИТ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43" name="AutoShape 47"/>
          <p:cNvSpPr>
            <a:spLocks noChangeArrowheads="1"/>
          </p:cNvSpPr>
          <p:nvPr/>
        </p:nvSpPr>
        <p:spPr bwMode="auto">
          <a:xfrm>
            <a:off x="-34031" y="-22821"/>
            <a:ext cx="3217570" cy="2553891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dirty="0"/>
              <a:t>усиливает положительную мотивацию обучения,  активизирует  познавательную деятельность учащихся.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15052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954" y="342107"/>
            <a:ext cx="8362950" cy="2217737"/>
          </a:xfrm>
        </p:spPr>
        <p:txBody>
          <a:bodyPr/>
          <a:lstStyle/>
          <a:p>
            <a:r>
              <a:rPr lang="ru-RU" sz="2400"/>
              <a:t>Для учителя компьютер -  это уже не роскошь – это </a:t>
            </a:r>
            <a:r>
              <a:rPr lang="ru-RU" sz="2400" b="1"/>
              <a:t>НЕОБХОДИМОСТЬ</a:t>
            </a:r>
            <a:r>
              <a:rPr lang="ru-RU" sz="4000" b="1"/>
              <a:t>.  </a:t>
            </a:r>
            <a:r>
              <a:rPr lang="ru-RU" sz="4000"/>
              <a:t/>
            </a:r>
            <a:br>
              <a:rPr lang="ru-RU" sz="4000"/>
            </a:b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6028562" y="1052736"/>
            <a:ext cx="2971800" cy="2362200"/>
            <a:chOff x="3888" y="2832"/>
            <a:chExt cx="1872" cy="1488"/>
          </a:xfrm>
        </p:grpSpPr>
        <p:grpSp>
          <p:nvGrpSpPr>
            <p:cNvPr id="9223" name="Group 7"/>
            <p:cNvGrpSpPr>
              <a:grpSpLocks/>
            </p:cNvGrpSpPr>
            <p:nvPr/>
          </p:nvGrpSpPr>
          <p:grpSpPr bwMode="auto">
            <a:xfrm>
              <a:off x="3888" y="2832"/>
              <a:ext cx="1872" cy="1488"/>
              <a:chOff x="253" y="240"/>
              <a:chExt cx="5071" cy="3696"/>
            </a:xfrm>
          </p:grpSpPr>
          <p:sp>
            <p:nvSpPr>
              <p:cNvPr id="9224" name="Freeform 8"/>
              <p:cNvSpPr>
                <a:spLocks/>
              </p:cNvSpPr>
              <p:nvPr/>
            </p:nvSpPr>
            <p:spPr bwMode="auto">
              <a:xfrm>
                <a:off x="580" y="515"/>
                <a:ext cx="4367" cy="3416"/>
              </a:xfrm>
              <a:custGeom>
                <a:avLst/>
                <a:gdLst>
                  <a:gd name="T0" fmla="*/ 46 w 3531"/>
                  <a:gd name="T1" fmla="*/ 227 h 2812"/>
                  <a:gd name="T2" fmla="*/ 131 w 3531"/>
                  <a:gd name="T3" fmla="*/ 196 h 2812"/>
                  <a:gd name="T4" fmla="*/ 262 w 3531"/>
                  <a:gd name="T5" fmla="*/ 160 h 2812"/>
                  <a:gd name="T6" fmla="*/ 431 w 3531"/>
                  <a:gd name="T7" fmla="*/ 123 h 2812"/>
                  <a:gd name="T8" fmla="*/ 625 w 3531"/>
                  <a:gd name="T9" fmla="*/ 86 h 2812"/>
                  <a:gd name="T10" fmla="*/ 834 w 3531"/>
                  <a:gd name="T11" fmla="*/ 53 h 2812"/>
                  <a:gd name="T12" fmla="*/ 1046 w 3531"/>
                  <a:gd name="T13" fmla="*/ 25 h 2812"/>
                  <a:gd name="T14" fmla="*/ 1253 w 3531"/>
                  <a:gd name="T15" fmla="*/ 7 h 2812"/>
                  <a:gd name="T16" fmla="*/ 1445 w 3531"/>
                  <a:gd name="T17" fmla="*/ 0 h 2812"/>
                  <a:gd name="T18" fmla="*/ 1609 w 3531"/>
                  <a:gd name="T19" fmla="*/ 5 h 2812"/>
                  <a:gd name="T20" fmla="*/ 1736 w 3531"/>
                  <a:gd name="T21" fmla="*/ 27 h 2812"/>
                  <a:gd name="T22" fmla="*/ 1836 w 3531"/>
                  <a:gd name="T23" fmla="*/ 49 h 2812"/>
                  <a:gd name="T24" fmla="*/ 1987 w 3531"/>
                  <a:gd name="T25" fmla="*/ 68 h 2812"/>
                  <a:gd name="T26" fmla="*/ 2174 w 3531"/>
                  <a:gd name="T27" fmla="*/ 90 h 2812"/>
                  <a:gd name="T28" fmla="*/ 2387 w 3531"/>
                  <a:gd name="T29" fmla="*/ 111 h 2812"/>
                  <a:gd name="T30" fmla="*/ 2612 w 3531"/>
                  <a:gd name="T31" fmla="*/ 131 h 2812"/>
                  <a:gd name="T32" fmla="*/ 2835 w 3531"/>
                  <a:gd name="T33" fmla="*/ 151 h 2812"/>
                  <a:gd name="T34" fmla="*/ 3046 w 3531"/>
                  <a:gd name="T35" fmla="*/ 166 h 2812"/>
                  <a:gd name="T36" fmla="*/ 3229 w 3531"/>
                  <a:gd name="T37" fmla="*/ 182 h 2812"/>
                  <a:gd name="T38" fmla="*/ 3375 w 3531"/>
                  <a:gd name="T39" fmla="*/ 194 h 2812"/>
                  <a:gd name="T40" fmla="*/ 3467 w 3531"/>
                  <a:gd name="T41" fmla="*/ 204 h 2812"/>
                  <a:gd name="T42" fmla="*/ 3523 w 3531"/>
                  <a:gd name="T43" fmla="*/ 568 h 2812"/>
                  <a:gd name="T44" fmla="*/ 3523 w 3531"/>
                  <a:gd name="T45" fmla="*/ 2469 h 2812"/>
                  <a:gd name="T46" fmla="*/ 3492 w 3531"/>
                  <a:gd name="T47" fmla="*/ 2489 h 2812"/>
                  <a:gd name="T48" fmla="*/ 3408 w 3531"/>
                  <a:gd name="T49" fmla="*/ 2542 h 2812"/>
                  <a:gd name="T50" fmla="*/ 3281 w 3531"/>
                  <a:gd name="T51" fmla="*/ 2612 h 2812"/>
                  <a:gd name="T52" fmla="*/ 3123 w 3531"/>
                  <a:gd name="T53" fmla="*/ 2689 h 2812"/>
                  <a:gd name="T54" fmla="*/ 2941 w 3531"/>
                  <a:gd name="T55" fmla="*/ 2756 h 2812"/>
                  <a:gd name="T56" fmla="*/ 2812 w 3531"/>
                  <a:gd name="T57" fmla="*/ 2789 h 2812"/>
                  <a:gd name="T58" fmla="*/ 2714 w 3531"/>
                  <a:gd name="T59" fmla="*/ 2807 h 2812"/>
                  <a:gd name="T60" fmla="*/ 2616 w 3531"/>
                  <a:gd name="T61" fmla="*/ 2812 h 2812"/>
                  <a:gd name="T62" fmla="*/ 2520 w 3531"/>
                  <a:gd name="T63" fmla="*/ 2808 h 2812"/>
                  <a:gd name="T64" fmla="*/ 2429 w 3531"/>
                  <a:gd name="T65" fmla="*/ 2789 h 2812"/>
                  <a:gd name="T66" fmla="*/ 2289 w 3531"/>
                  <a:gd name="T67" fmla="*/ 2736 h 2812"/>
                  <a:gd name="T68" fmla="*/ 2045 w 3531"/>
                  <a:gd name="T69" fmla="*/ 2687 h 2812"/>
                  <a:gd name="T70" fmla="*/ 1814 w 3531"/>
                  <a:gd name="T71" fmla="*/ 2685 h 2812"/>
                  <a:gd name="T72" fmla="*/ 1622 w 3531"/>
                  <a:gd name="T73" fmla="*/ 2710 h 2812"/>
                  <a:gd name="T74" fmla="*/ 1490 w 3531"/>
                  <a:gd name="T75" fmla="*/ 2740 h 2812"/>
                  <a:gd name="T76" fmla="*/ 1442 w 3531"/>
                  <a:gd name="T77" fmla="*/ 2756 h 2812"/>
                  <a:gd name="T78" fmla="*/ 21 w 3531"/>
                  <a:gd name="T79" fmla="*/ 1953 h 2812"/>
                  <a:gd name="T80" fmla="*/ 108 w 3531"/>
                  <a:gd name="T81" fmla="*/ 1596 h 2812"/>
                  <a:gd name="T82" fmla="*/ 242 w 3531"/>
                  <a:gd name="T83" fmla="*/ 1180 h 2812"/>
                  <a:gd name="T84" fmla="*/ 196 w 3531"/>
                  <a:gd name="T85" fmla="*/ 819 h 2812"/>
                  <a:gd name="T86" fmla="*/ 60 w 3531"/>
                  <a:gd name="T87" fmla="*/ 370 h 2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31" h="2812">
                    <a:moveTo>
                      <a:pt x="19" y="245"/>
                    </a:moveTo>
                    <a:lnTo>
                      <a:pt x="29" y="237"/>
                    </a:lnTo>
                    <a:lnTo>
                      <a:pt x="46" y="227"/>
                    </a:lnTo>
                    <a:lnTo>
                      <a:pt x="69" y="217"/>
                    </a:lnTo>
                    <a:lnTo>
                      <a:pt x="96" y="207"/>
                    </a:lnTo>
                    <a:lnTo>
                      <a:pt x="131" y="196"/>
                    </a:lnTo>
                    <a:lnTo>
                      <a:pt x="171" y="184"/>
                    </a:lnTo>
                    <a:lnTo>
                      <a:pt x="214" y="172"/>
                    </a:lnTo>
                    <a:lnTo>
                      <a:pt x="262" y="160"/>
                    </a:lnTo>
                    <a:lnTo>
                      <a:pt x="317" y="149"/>
                    </a:lnTo>
                    <a:lnTo>
                      <a:pt x="371" y="135"/>
                    </a:lnTo>
                    <a:lnTo>
                      <a:pt x="431" y="123"/>
                    </a:lnTo>
                    <a:lnTo>
                      <a:pt x="494" y="111"/>
                    </a:lnTo>
                    <a:lnTo>
                      <a:pt x="558" y="98"/>
                    </a:lnTo>
                    <a:lnTo>
                      <a:pt x="625" y="86"/>
                    </a:lnTo>
                    <a:lnTo>
                      <a:pt x="692" y="74"/>
                    </a:lnTo>
                    <a:lnTo>
                      <a:pt x="763" y="64"/>
                    </a:lnTo>
                    <a:lnTo>
                      <a:pt x="834" y="53"/>
                    </a:lnTo>
                    <a:lnTo>
                      <a:pt x="905" y="43"/>
                    </a:lnTo>
                    <a:lnTo>
                      <a:pt x="975" y="35"/>
                    </a:lnTo>
                    <a:lnTo>
                      <a:pt x="1046" y="25"/>
                    </a:lnTo>
                    <a:lnTo>
                      <a:pt x="1117" y="19"/>
                    </a:lnTo>
                    <a:lnTo>
                      <a:pt x="1186" y="11"/>
                    </a:lnTo>
                    <a:lnTo>
                      <a:pt x="1253" y="7"/>
                    </a:lnTo>
                    <a:lnTo>
                      <a:pt x="1319" y="3"/>
                    </a:lnTo>
                    <a:lnTo>
                      <a:pt x="1384" y="0"/>
                    </a:lnTo>
                    <a:lnTo>
                      <a:pt x="1445" y="0"/>
                    </a:lnTo>
                    <a:lnTo>
                      <a:pt x="1503" y="0"/>
                    </a:lnTo>
                    <a:lnTo>
                      <a:pt x="1557" y="2"/>
                    </a:lnTo>
                    <a:lnTo>
                      <a:pt x="1609" y="5"/>
                    </a:lnTo>
                    <a:lnTo>
                      <a:pt x="1655" y="11"/>
                    </a:lnTo>
                    <a:lnTo>
                      <a:pt x="1699" y="17"/>
                    </a:lnTo>
                    <a:lnTo>
                      <a:pt x="1736" y="27"/>
                    </a:lnTo>
                    <a:lnTo>
                      <a:pt x="1764" y="33"/>
                    </a:lnTo>
                    <a:lnTo>
                      <a:pt x="1797" y="41"/>
                    </a:lnTo>
                    <a:lnTo>
                      <a:pt x="1836" y="49"/>
                    </a:lnTo>
                    <a:lnTo>
                      <a:pt x="1882" y="54"/>
                    </a:lnTo>
                    <a:lnTo>
                      <a:pt x="1932" y="62"/>
                    </a:lnTo>
                    <a:lnTo>
                      <a:pt x="1987" y="68"/>
                    </a:lnTo>
                    <a:lnTo>
                      <a:pt x="2045" y="76"/>
                    </a:lnTo>
                    <a:lnTo>
                      <a:pt x="2108" y="84"/>
                    </a:lnTo>
                    <a:lnTo>
                      <a:pt x="2174" y="90"/>
                    </a:lnTo>
                    <a:lnTo>
                      <a:pt x="2243" y="98"/>
                    </a:lnTo>
                    <a:lnTo>
                      <a:pt x="2314" y="104"/>
                    </a:lnTo>
                    <a:lnTo>
                      <a:pt x="2387" y="111"/>
                    </a:lnTo>
                    <a:lnTo>
                      <a:pt x="2462" y="117"/>
                    </a:lnTo>
                    <a:lnTo>
                      <a:pt x="2537" y="125"/>
                    </a:lnTo>
                    <a:lnTo>
                      <a:pt x="2612" y="131"/>
                    </a:lnTo>
                    <a:lnTo>
                      <a:pt x="2687" y="137"/>
                    </a:lnTo>
                    <a:lnTo>
                      <a:pt x="2762" y="145"/>
                    </a:lnTo>
                    <a:lnTo>
                      <a:pt x="2835" y="151"/>
                    </a:lnTo>
                    <a:lnTo>
                      <a:pt x="2908" y="156"/>
                    </a:lnTo>
                    <a:lnTo>
                      <a:pt x="2979" y="162"/>
                    </a:lnTo>
                    <a:lnTo>
                      <a:pt x="3046" y="166"/>
                    </a:lnTo>
                    <a:lnTo>
                      <a:pt x="3110" y="172"/>
                    </a:lnTo>
                    <a:lnTo>
                      <a:pt x="3173" y="178"/>
                    </a:lnTo>
                    <a:lnTo>
                      <a:pt x="3229" y="182"/>
                    </a:lnTo>
                    <a:lnTo>
                      <a:pt x="3283" y="186"/>
                    </a:lnTo>
                    <a:lnTo>
                      <a:pt x="3331" y="190"/>
                    </a:lnTo>
                    <a:lnTo>
                      <a:pt x="3375" y="194"/>
                    </a:lnTo>
                    <a:lnTo>
                      <a:pt x="3413" y="198"/>
                    </a:lnTo>
                    <a:lnTo>
                      <a:pt x="3444" y="202"/>
                    </a:lnTo>
                    <a:lnTo>
                      <a:pt x="3467" y="204"/>
                    </a:lnTo>
                    <a:lnTo>
                      <a:pt x="3483" y="206"/>
                    </a:lnTo>
                    <a:lnTo>
                      <a:pt x="3494" y="207"/>
                    </a:lnTo>
                    <a:lnTo>
                      <a:pt x="3523" y="568"/>
                    </a:lnTo>
                    <a:lnTo>
                      <a:pt x="3531" y="1345"/>
                    </a:lnTo>
                    <a:lnTo>
                      <a:pt x="3527" y="2118"/>
                    </a:lnTo>
                    <a:lnTo>
                      <a:pt x="3523" y="2469"/>
                    </a:lnTo>
                    <a:lnTo>
                      <a:pt x="3519" y="2471"/>
                    </a:lnTo>
                    <a:lnTo>
                      <a:pt x="3509" y="2479"/>
                    </a:lnTo>
                    <a:lnTo>
                      <a:pt x="3492" y="2489"/>
                    </a:lnTo>
                    <a:lnTo>
                      <a:pt x="3471" y="2504"/>
                    </a:lnTo>
                    <a:lnTo>
                      <a:pt x="3442" y="2522"/>
                    </a:lnTo>
                    <a:lnTo>
                      <a:pt x="3408" y="2542"/>
                    </a:lnTo>
                    <a:lnTo>
                      <a:pt x="3371" y="2565"/>
                    </a:lnTo>
                    <a:lnTo>
                      <a:pt x="3327" y="2589"/>
                    </a:lnTo>
                    <a:lnTo>
                      <a:pt x="3281" y="2612"/>
                    </a:lnTo>
                    <a:lnTo>
                      <a:pt x="3231" y="2638"/>
                    </a:lnTo>
                    <a:lnTo>
                      <a:pt x="3177" y="2663"/>
                    </a:lnTo>
                    <a:lnTo>
                      <a:pt x="3123" y="2689"/>
                    </a:lnTo>
                    <a:lnTo>
                      <a:pt x="3064" y="2712"/>
                    </a:lnTo>
                    <a:lnTo>
                      <a:pt x="3004" y="2734"/>
                    </a:lnTo>
                    <a:lnTo>
                      <a:pt x="2941" y="2756"/>
                    </a:lnTo>
                    <a:lnTo>
                      <a:pt x="2879" y="2773"/>
                    </a:lnTo>
                    <a:lnTo>
                      <a:pt x="2846" y="2781"/>
                    </a:lnTo>
                    <a:lnTo>
                      <a:pt x="2812" y="2789"/>
                    </a:lnTo>
                    <a:lnTo>
                      <a:pt x="2781" y="2797"/>
                    </a:lnTo>
                    <a:lnTo>
                      <a:pt x="2748" y="2801"/>
                    </a:lnTo>
                    <a:lnTo>
                      <a:pt x="2714" y="2807"/>
                    </a:lnTo>
                    <a:lnTo>
                      <a:pt x="2681" y="2810"/>
                    </a:lnTo>
                    <a:lnTo>
                      <a:pt x="2647" y="2812"/>
                    </a:lnTo>
                    <a:lnTo>
                      <a:pt x="2616" y="2812"/>
                    </a:lnTo>
                    <a:lnTo>
                      <a:pt x="2583" y="2812"/>
                    </a:lnTo>
                    <a:lnTo>
                      <a:pt x="2552" y="2810"/>
                    </a:lnTo>
                    <a:lnTo>
                      <a:pt x="2520" y="2808"/>
                    </a:lnTo>
                    <a:lnTo>
                      <a:pt x="2489" y="2803"/>
                    </a:lnTo>
                    <a:lnTo>
                      <a:pt x="2458" y="2797"/>
                    </a:lnTo>
                    <a:lnTo>
                      <a:pt x="2429" y="2789"/>
                    </a:lnTo>
                    <a:lnTo>
                      <a:pt x="2399" y="2779"/>
                    </a:lnTo>
                    <a:lnTo>
                      <a:pt x="2370" y="2767"/>
                    </a:lnTo>
                    <a:lnTo>
                      <a:pt x="2289" y="2736"/>
                    </a:lnTo>
                    <a:lnTo>
                      <a:pt x="2208" y="2712"/>
                    </a:lnTo>
                    <a:lnTo>
                      <a:pt x="2124" y="2697"/>
                    </a:lnTo>
                    <a:lnTo>
                      <a:pt x="2045" y="2687"/>
                    </a:lnTo>
                    <a:lnTo>
                      <a:pt x="1966" y="2683"/>
                    </a:lnTo>
                    <a:lnTo>
                      <a:pt x="1889" y="2681"/>
                    </a:lnTo>
                    <a:lnTo>
                      <a:pt x="1814" y="2685"/>
                    </a:lnTo>
                    <a:lnTo>
                      <a:pt x="1745" y="2691"/>
                    </a:lnTo>
                    <a:lnTo>
                      <a:pt x="1680" y="2701"/>
                    </a:lnTo>
                    <a:lnTo>
                      <a:pt x="1622" y="2710"/>
                    </a:lnTo>
                    <a:lnTo>
                      <a:pt x="1572" y="2720"/>
                    </a:lnTo>
                    <a:lnTo>
                      <a:pt x="1528" y="2732"/>
                    </a:lnTo>
                    <a:lnTo>
                      <a:pt x="1490" y="2740"/>
                    </a:lnTo>
                    <a:lnTo>
                      <a:pt x="1465" y="2748"/>
                    </a:lnTo>
                    <a:lnTo>
                      <a:pt x="1449" y="2754"/>
                    </a:lnTo>
                    <a:lnTo>
                      <a:pt x="1442" y="2756"/>
                    </a:lnTo>
                    <a:lnTo>
                      <a:pt x="0" y="2042"/>
                    </a:lnTo>
                    <a:lnTo>
                      <a:pt x="4" y="2018"/>
                    </a:lnTo>
                    <a:lnTo>
                      <a:pt x="21" y="1953"/>
                    </a:lnTo>
                    <a:lnTo>
                      <a:pt x="44" y="1855"/>
                    </a:lnTo>
                    <a:lnTo>
                      <a:pt x="73" y="1734"/>
                    </a:lnTo>
                    <a:lnTo>
                      <a:pt x="108" y="1596"/>
                    </a:lnTo>
                    <a:lnTo>
                      <a:pt x="150" y="1453"/>
                    </a:lnTo>
                    <a:lnTo>
                      <a:pt x="196" y="1312"/>
                    </a:lnTo>
                    <a:lnTo>
                      <a:pt x="242" y="1180"/>
                    </a:lnTo>
                    <a:lnTo>
                      <a:pt x="248" y="1098"/>
                    </a:lnTo>
                    <a:lnTo>
                      <a:pt x="229" y="972"/>
                    </a:lnTo>
                    <a:lnTo>
                      <a:pt x="196" y="819"/>
                    </a:lnTo>
                    <a:lnTo>
                      <a:pt x="150" y="657"/>
                    </a:lnTo>
                    <a:lnTo>
                      <a:pt x="104" y="502"/>
                    </a:lnTo>
                    <a:lnTo>
                      <a:pt x="60" y="370"/>
                    </a:lnTo>
                    <a:lnTo>
                      <a:pt x="31" y="278"/>
                    </a:lnTo>
                    <a:lnTo>
                      <a:pt x="19" y="245"/>
                    </a:lnTo>
                    <a:close/>
                  </a:path>
                </a:pathLst>
              </a:custGeom>
              <a:solidFill>
                <a:srgbClr val="1C91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5" name="Freeform 9"/>
              <p:cNvSpPr>
                <a:spLocks/>
              </p:cNvSpPr>
              <p:nvPr/>
            </p:nvSpPr>
            <p:spPr bwMode="auto">
              <a:xfrm>
                <a:off x="288" y="240"/>
                <a:ext cx="5036" cy="3696"/>
              </a:xfrm>
              <a:custGeom>
                <a:avLst/>
                <a:gdLst>
                  <a:gd name="T0" fmla="*/ 671 w 4072"/>
                  <a:gd name="T1" fmla="*/ 1234 h 3042"/>
                  <a:gd name="T2" fmla="*/ 611 w 4072"/>
                  <a:gd name="T3" fmla="*/ 681 h 3042"/>
                  <a:gd name="T4" fmla="*/ 845 w 4072"/>
                  <a:gd name="T5" fmla="*/ 406 h 3042"/>
                  <a:gd name="T6" fmla="*/ 744 w 4072"/>
                  <a:gd name="T7" fmla="*/ 120 h 3042"/>
                  <a:gd name="T8" fmla="*/ 901 w 4072"/>
                  <a:gd name="T9" fmla="*/ 10 h 3042"/>
                  <a:gd name="T10" fmla="*/ 1095 w 4072"/>
                  <a:gd name="T11" fmla="*/ 18 h 3042"/>
                  <a:gd name="T12" fmla="*/ 1197 w 4072"/>
                  <a:gd name="T13" fmla="*/ 149 h 3042"/>
                  <a:gd name="T14" fmla="*/ 1170 w 4072"/>
                  <a:gd name="T15" fmla="*/ 394 h 3042"/>
                  <a:gd name="T16" fmla="*/ 1487 w 4072"/>
                  <a:gd name="T17" fmla="*/ 426 h 3042"/>
                  <a:gd name="T18" fmla="*/ 1924 w 4072"/>
                  <a:gd name="T19" fmla="*/ 406 h 3042"/>
                  <a:gd name="T20" fmla="*/ 2108 w 4072"/>
                  <a:gd name="T21" fmla="*/ 469 h 3042"/>
                  <a:gd name="T22" fmla="*/ 2025 w 4072"/>
                  <a:gd name="T23" fmla="*/ 588 h 3042"/>
                  <a:gd name="T24" fmla="*/ 1851 w 4072"/>
                  <a:gd name="T25" fmla="*/ 606 h 3042"/>
                  <a:gd name="T26" fmla="*/ 1545 w 4072"/>
                  <a:gd name="T27" fmla="*/ 659 h 3042"/>
                  <a:gd name="T28" fmla="*/ 1309 w 4072"/>
                  <a:gd name="T29" fmla="*/ 1149 h 3042"/>
                  <a:gd name="T30" fmla="*/ 1353 w 4072"/>
                  <a:gd name="T31" fmla="*/ 1402 h 3042"/>
                  <a:gd name="T32" fmla="*/ 1266 w 4072"/>
                  <a:gd name="T33" fmla="*/ 1793 h 3042"/>
                  <a:gd name="T34" fmla="*/ 1353 w 4072"/>
                  <a:gd name="T35" fmla="*/ 1734 h 3042"/>
                  <a:gd name="T36" fmla="*/ 1593 w 4072"/>
                  <a:gd name="T37" fmla="*/ 1365 h 3042"/>
                  <a:gd name="T38" fmla="*/ 1762 w 4072"/>
                  <a:gd name="T39" fmla="*/ 898 h 3042"/>
                  <a:gd name="T40" fmla="*/ 2077 w 4072"/>
                  <a:gd name="T41" fmla="*/ 863 h 3042"/>
                  <a:gd name="T42" fmla="*/ 2079 w 4072"/>
                  <a:gd name="T43" fmla="*/ 1149 h 3042"/>
                  <a:gd name="T44" fmla="*/ 2041 w 4072"/>
                  <a:gd name="T45" fmla="*/ 1359 h 3042"/>
                  <a:gd name="T46" fmla="*/ 2671 w 4072"/>
                  <a:gd name="T47" fmla="*/ 1369 h 3042"/>
                  <a:gd name="T48" fmla="*/ 2371 w 4072"/>
                  <a:gd name="T49" fmla="*/ 1128 h 3042"/>
                  <a:gd name="T50" fmla="*/ 2402 w 4072"/>
                  <a:gd name="T51" fmla="*/ 71 h 3042"/>
                  <a:gd name="T52" fmla="*/ 4070 w 4072"/>
                  <a:gd name="T53" fmla="*/ 71 h 3042"/>
                  <a:gd name="T54" fmla="*/ 3880 w 4072"/>
                  <a:gd name="T55" fmla="*/ 1332 h 3042"/>
                  <a:gd name="T56" fmla="*/ 3052 w 4072"/>
                  <a:gd name="T57" fmla="*/ 1597 h 3042"/>
                  <a:gd name="T58" fmla="*/ 3132 w 4072"/>
                  <a:gd name="T59" fmla="*/ 1532 h 3042"/>
                  <a:gd name="T60" fmla="*/ 3709 w 4072"/>
                  <a:gd name="T61" fmla="*/ 1781 h 3042"/>
                  <a:gd name="T62" fmla="*/ 4063 w 4072"/>
                  <a:gd name="T63" fmla="*/ 2075 h 3042"/>
                  <a:gd name="T64" fmla="*/ 3501 w 4072"/>
                  <a:gd name="T65" fmla="*/ 2727 h 3042"/>
                  <a:gd name="T66" fmla="*/ 3553 w 4072"/>
                  <a:gd name="T67" fmla="*/ 2470 h 3042"/>
                  <a:gd name="T68" fmla="*/ 3323 w 4072"/>
                  <a:gd name="T69" fmla="*/ 2407 h 3042"/>
                  <a:gd name="T70" fmla="*/ 3046 w 4072"/>
                  <a:gd name="T71" fmla="*/ 2460 h 3042"/>
                  <a:gd name="T72" fmla="*/ 2890 w 4072"/>
                  <a:gd name="T73" fmla="*/ 2424 h 3042"/>
                  <a:gd name="T74" fmla="*/ 2644 w 4072"/>
                  <a:gd name="T75" fmla="*/ 2503 h 3042"/>
                  <a:gd name="T76" fmla="*/ 2954 w 4072"/>
                  <a:gd name="T77" fmla="*/ 2676 h 3042"/>
                  <a:gd name="T78" fmla="*/ 3294 w 4072"/>
                  <a:gd name="T79" fmla="*/ 2642 h 3042"/>
                  <a:gd name="T80" fmla="*/ 3294 w 4072"/>
                  <a:gd name="T81" fmla="*/ 2689 h 3042"/>
                  <a:gd name="T82" fmla="*/ 3048 w 4072"/>
                  <a:gd name="T83" fmla="*/ 2774 h 3042"/>
                  <a:gd name="T84" fmla="*/ 2721 w 4072"/>
                  <a:gd name="T85" fmla="*/ 2768 h 3042"/>
                  <a:gd name="T86" fmla="*/ 2519 w 4072"/>
                  <a:gd name="T87" fmla="*/ 2719 h 3042"/>
                  <a:gd name="T88" fmla="*/ 2412 w 4072"/>
                  <a:gd name="T89" fmla="*/ 2552 h 3042"/>
                  <a:gd name="T90" fmla="*/ 2300 w 4072"/>
                  <a:gd name="T91" fmla="*/ 2189 h 3042"/>
                  <a:gd name="T92" fmla="*/ 1981 w 4072"/>
                  <a:gd name="T93" fmla="*/ 2152 h 3042"/>
                  <a:gd name="T94" fmla="*/ 1701 w 4072"/>
                  <a:gd name="T95" fmla="*/ 2218 h 3042"/>
                  <a:gd name="T96" fmla="*/ 1799 w 4072"/>
                  <a:gd name="T97" fmla="*/ 2311 h 3042"/>
                  <a:gd name="T98" fmla="*/ 2218 w 4072"/>
                  <a:gd name="T99" fmla="*/ 2258 h 3042"/>
                  <a:gd name="T100" fmla="*/ 2158 w 4072"/>
                  <a:gd name="T101" fmla="*/ 2307 h 3042"/>
                  <a:gd name="T102" fmla="*/ 2135 w 4072"/>
                  <a:gd name="T103" fmla="*/ 2621 h 3042"/>
                  <a:gd name="T104" fmla="*/ 1993 w 4072"/>
                  <a:gd name="T105" fmla="*/ 2421 h 3042"/>
                  <a:gd name="T106" fmla="*/ 1993 w 4072"/>
                  <a:gd name="T107" fmla="*/ 2676 h 3042"/>
                  <a:gd name="T108" fmla="*/ 1422 w 4072"/>
                  <a:gd name="T109" fmla="*/ 3033 h 3042"/>
                  <a:gd name="T110" fmla="*/ 1020 w 4072"/>
                  <a:gd name="T111" fmla="*/ 2840 h 3042"/>
                  <a:gd name="T112" fmla="*/ 275 w 4072"/>
                  <a:gd name="T113" fmla="*/ 2460 h 3042"/>
                  <a:gd name="T114" fmla="*/ 0 w 4072"/>
                  <a:gd name="T115" fmla="*/ 2268 h 3042"/>
                  <a:gd name="T116" fmla="*/ 419 w 4072"/>
                  <a:gd name="T117" fmla="*/ 2130 h 3042"/>
                  <a:gd name="T118" fmla="*/ 621 w 4072"/>
                  <a:gd name="T119" fmla="*/ 1714 h 3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72" h="3042">
                    <a:moveTo>
                      <a:pt x="778" y="1687"/>
                    </a:moveTo>
                    <a:lnTo>
                      <a:pt x="774" y="1630"/>
                    </a:lnTo>
                    <a:lnTo>
                      <a:pt x="769" y="1573"/>
                    </a:lnTo>
                    <a:lnTo>
                      <a:pt x="763" y="1516"/>
                    </a:lnTo>
                    <a:lnTo>
                      <a:pt x="759" y="1457"/>
                    </a:lnTo>
                    <a:lnTo>
                      <a:pt x="722" y="1438"/>
                    </a:lnTo>
                    <a:lnTo>
                      <a:pt x="697" y="1412"/>
                    </a:lnTo>
                    <a:lnTo>
                      <a:pt x="682" y="1383"/>
                    </a:lnTo>
                    <a:lnTo>
                      <a:pt x="676" y="1348"/>
                    </a:lnTo>
                    <a:lnTo>
                      <a:pt x="674" y="1310"/>
                    </a:lnTo>
                    <a:lnTo>
                      <a:pt x="674" y="1271"/>
                    </a:lnTo>
                    <a:lnTo>
                      <a:pt x="671" y="1234"/>
                    </a:lnTo>
                    <a:lnTo>
                      <a:pt x="667" y="1198"/>
                    </a:lnTo>
                    <a:lnTo>
                      <a:pt x="657" y="1061"/>
                    </a:lnTo>
                    <a:lnTo>
                      <a:pt x="644" y="1053"/>
                    </a:lnTo>
                    <a:lnTo>
                      <a:pt x="630" y="1045"/>
                    </a:lnTo>
                    <a:lnTo>
                      <a:pt x="615" y="1042"/>
                    </a:lnTo>
                    <a:lnTo>
                      <a:pt x="599" y="1036"/>
                    </a:lnTo>
                    <a:lnTo>
                      <a:pt x="584" y="1030"/>
                    </a:lnTo>
                    <a:lnTo>
                      <a:pt x="573" y="1022"/>
                    </a:lnTo>
                    <a:lnTo>
                      <a:pt x="563" y="1012"/>
                    </a:lnTo>
                    <a:lnTo>
                      <a:pt x="557" y="996"/>
                    </a:lnTo>
                    <a:lnTo>
                      <a:pt x="559" y="902"/>
                    </a:lnTo>
                    <a:lnTo>
                      <a:pt x="611" y="681"/>
                    </a:lnTo>
                    <a:lnTo>
                      <a:pt x="619" y="651"/>
                    </a:lnTo>
                    <a:lnTo>
                      <a:pt x="634" y="624"/>
                    </a:lnTo>
                    <a:lnTo>
                      <a:pt x="655" y="600"/>
                    </a:lnTo>
                    <a:lnTo>
                      <a:pt x="680" y="581"/>
                    </a:lnTo>
                    <a:lnTo>
                      <a:pt x="707" y="561"/>
                    </a:lnTo>
                    <a:lnTo>
                      <a:pt x="734" y="541"/>
                    </a:lnTo>
                    <a:lnTo>
                      <a:pt x="759" y="524"/>
                    </a:lnTo>
                    <a:lnTo>
                      <a:pt x="784" y="504"/>
                    </a:lnTo>
                    <a:lnTo>
                      <a:pt x="867" y="445"/>
                    </a:lnTo>
                    <a:lnTo>
                      <a:pt x="865" y="430"/>
                    </a:lnTo>
                    <a:lnTo>
                      <a:pt x="857" y="418"/>
                    </a:lnTo>
                    <a:lnTo>
                      <a:pt x="845" y="406"/>
                    </a:lnTo>
                    <a:lnTo>
                      <a:pt x="830" y="394"/>
                    </a:lnTo>
                    <a:lnTo>
                      <a:pt x="813" y="384"/>
                    </a:lnTo>
                    <a:lnTo>
                      <a:pt x="797" y="373"/>
                    </a:lnTo>
                    <a:lnTo>
                      <a:pt x="780" y="359"/>
                    </a:lnTo>
                    <a:lnTo>
                      <a:pt x="767" y="345"/>
                    </a:lnTo>
                    <a:lnTo>
                      <a:pt x="744" y="314"/>
                    </a:lnTo>
                    <a:lnTo>
                      <a:pt x="734" y="277"/>
                    </a:lnTo>
                    <a:lnTo>
                      <a:pt x="732" y="239"/>
                    </a:lnTo>
                    <a:lnTo>
                      <a:pt x="742" y="202"/>
                    </a:lnTo>
                    <a:lnTo>
                      <a:pt x="732" y="175"/>
                    </a:lnTo>
                    <a:lnTo>
                      <a:pt x="734" y="147"/>
                    </a:lnTo>
                    <a:lnTo>
                      <a:pt x="744" y="120"/>
                    </a:lnTo>
                    <a:lnTo>
                      <a:pt x="759" y="94"/>
                    </a:lnTo>
                    <a:lnTo>
                      <a:pt x="772" y="84"/>
                    </a:lnTo>
                    <a:lnTo>
                      <a:pt x="784" y="78"/>
                    </a:lnTo>
                    <a:lnTo>
                      <a:pt x="797" y="73"/>
                    </a:lnTo>
                    <a:lnTo>
                      <a:pt x="811" y="69"/>
                    </a:lnTo>
                    <a:lnTo>
                      <a:pt x="826" y="63"/>
                    </a:lnTo>
                    <a:lnTo>
                      <a:pt x="838" y="57"/>
                    </a:lnTo>
                    <a:lnTo>
                      <a:pt x="849" y="47"/>
                    </a:lnTo>
                    <a:lnTo>
                      <a:pt x="859" y="33"/>
                    </a:lnTo>
                    <a:lnTo>
                      <a:pt x="874" y="24"/>
                    </a:lnTo>
                    <a:lnTo>
                      <a:pt x="886" y="16"/>
                    </a:lnTo>
                    <a:lnTo>
                      <a:pt x="901" y="10"/>
                    </a:lnTo>
                    <a:lnTo>
                      <a:pt x="913" y="6"/>
                    </a:lnTo>
                    <a:lnTo>
                      <a:pt x="926" y="2"/>
                    </a:lnTo>
                    <a:lnTo>
                      <a:pt x="938" y="0"/>
                    </a:lnTo>
                    <a:lnTo>
                      <a:pt x="951" y="0"/>
                    </a:lnTo>
                    <a:lnTo>
                      <a:pt x="963" y="0"/>
                    </a:lnTo>
                    <a:lnTo>
                      <a:pt x="982" y="2"/>
                    </a:lnTo>
                    <a:lnTo>
                      <a:pt x="1001" y="4"/>
                    </a:lnTo>
                    <a:lnTo>
                      <a:pt x="1020" y="8"/>
                    </a:lnTo>
                    <a:lnTo>
                      <a:pt x="1038" y="12"/>
                    </a:lnTo>
                    <a:lnTo>
                      <a:pt x="1057" y="14"/>
                    </a:lnTo>
                    <a:lnTo>
                      <a:pt x="1076" y="18"/>
                    </a:lnTo>
                    <a:lnTo>
                      <a:pt x="1095" y="18"/>
                    </a:lnTo>
                    <a:lnTo>
                      <a:pt x="1113" y="18"/>
                    </a:lnTo>
                    <a:lnTo>
                      <a:pt x="1130" y="22"/>
                    </a:lnTo>
                    <a:lnTo>
                      <a:pt x="1145" y="29"/>
                    </a:lnTo>
                    <a:lnTo>
                      <a:pt x="1157" y="41"/>
                    </a:lnTo>
                    <a:lnTo>
                      <a:pt x="1170" y="53"/>
                    </a:lnTo>
                    <a:lnTo>
                      <a:pt x="1180" y="67"/>
                    </a:lnTo>
                    <a:lnTo>
                      <a:pt x="1189" y="80"/>
                    </a:lnTo>
                    <a:lnTo>
                      <a:pt x="1197" y="96"/>
                    </a:lnTo>
                    <a:lnTo>
                      <a:pt x="1203" y="110"/>
                    </a:lnTo>
                    <a:lnTo>
                      <a:pt x="1199" y="122"/>
                    </a:lnTo>
                    <a:lnTo>
                      <a:pt x="1197" y="135"/>
                    </a:lnTo>
                    <a:lnTo>
                      <a:pt x="1197" y="149"/>
                    </a:lnTo>
                    <a:lnTo>
                      <a:pt x="1195" y="163"/>
                    </a:lnTo>
                    <a:lnTo>
                      <a:pt x="1191" y="177"/>
                    </a:lnTo>
                    <a:lnTo>
                      <a:pt x="1182" y="188"/>
                    </a:lnTo>
                    <a:lnTo>
                      <a:pt x="1168" y="198"/>
                    </a:lnTo>
                    <a:lnTo>
                      <a:pt x="1145" y="206"/>
                    </a:lnTo>
                    <a:lnTo>
                      <a:pt x="1161" y="245"/>
                    </a:lnTo>
                    <a:lnTo>
                      <a:pt x="1164" y="292"/>
                    </a:lnTo>
                    <a:lnTo>
                      <a:pt x="1155" y="339"/>
                    </a:lnTo>
                    <a:lnTo>
                      <a:pt x="1143" y="384"/>
                    </a:lnTo>
                    <a:lnTo>
                      <a:pt x="1151" y="386"/>
                    </a:lnTo>
                    <a:lnTo>
                      <a:pt x="1161" y="390"/>
                    </a:lnTo>
                    <a:lnTo>
                      <a:pt x="1170" y="394"/>
                    </a:lnTo>
                    <a:lnTo>
                      <a:pt x="1180" y="396"/>
                    </a:lnTo>
                    <a:lnTo>
                      <a:pt x="1189" y="402"/>
                    </a:lnTo>
                    <a:lnTo>
                      <a:pt x="1197" y="406"/>
                    </a:lnTo>
                    <a:lnTo>
                      <a:pt x="1205" y="410"/>
                    </a:lnTo>
                    <a:lnTo>
                      <a:pt x="1214" y="416"/>
                    </a:lnTo>
                    <a:lnTo>
                      <a:pt x="1430" y="443"/>
                    </a:lnTo>
                    <a:lnTo>
                      <a:pt x="1441" y="441"/>
                    </a:lnTo>
                    <a:lnTo>
                      <a:pt x="1449" y="439"/>
                    </a:lnTo>
                    <a:lnTo>
                      <a:pt x="1460" y="435"/>
                    </a:lnTo>
                    <a:lnTo>
                      <a:pt x="1468" y="432"/>
                    </a:lnTo>
                    <a:lnTo>
                      <a:pt x="1478" y="430"/>
                    </a:lnTo>
                    <a:lnTo>
                      <a:pt x="1487" y="426"/>
                    </a:lnTo>
                    <a:lnTo>
                      <a:pt x="1497" y="424"/>
                    </a:lnTo>
                    <a:lnTo>
                      <a:pt x="1505" y="422"/>
                    </a:lnTo>
                    <a:lnTo>
                      <a:pt x="1720" y="432"/>
                    </a:lnTo>
                    <a:lnTo>
                      <a:pt x="1743" y="433"/>
                    </a:lnTo>
                    <a:lnTo>
                      <a:pt x="1766" y="435"/>
                    </a:lnTo>
                    <a:lnTo>
                      <a:pt x="1789" y="435"/>
                    </a:lnTo>
                    <a:lnTo>
                      <a:pt x="1814" y="435"/>
                    </a:lnTo>
                    <a:lnTo>
                      <a:pt x="1837" y="433"/>
                    </a:lnTo>
                    <a:lnTo>
                      <a:pt x="1860" y="430"/>
                    </a:lnTo>
                    <a:lnTo>
                      <a:pt x="1879" y="420"/>
                    </a:lnTo>
                    <a:lnTo>
                      <a:pt x="1897" y="406"/>
                    </a:lnTo>
                    <a:lnTo>
                      <a:pt x="1924" y="406"/>
                    </a:lnTo>
                    <a:lnTo>
                      <a:pt x="1952" y="410"/>
                    </a:lnTo>
                    <a:lnTo>
                      <a:pt x="1979" y="414"/>
                    </a:lnTo>
                    <a:lnTo>
                      <a:pt x="2006" y="418"/>
                    </a:lnTo>
                    <a:lnTo>
                      <a:pt x="2033" y="424"/>
                    </a:lnTo>
                    <a:lnTo>
                      <a:pt x="2060" y="426"/>
                    </a:lnTo>
                    <a:lnTo>
                      <a:pt x="2089" y="428"/>
                    </a:lnTo>
                    <a:lnTo>
                      <a:pt x="2118" y="428"/>
                    </a:lnTo>
                    <a:lnTo>
                      <a:pt x="2120" y="435"/>
                    </a:lnTo>
                    <a:lnTo>
                      <a:pt x="2123" y="443"/>
                    </a:lnTo>
                    <a:lnTo>
                      <a:pt x="2120" y="451"/>
                    </a:lnTo>
                    <a:lnTo>
                      <a:pt x="2118" y="459"/>
                    </a:lnTo>
                    <a:lnTo>
                      <a:pt x="2108" y="469"/>
                    </a:lnTo>
                    <a:lnTo>
                      <a:pt x="2095" y="475"/>
                    </a:lnTo>
                    <a:lnTo>
                      <a:pt x="2083" y="483"/>
                    </a:lnTo>
                    <a:lnTo>
                      <a:pt x="2070" y="486"/>
                    </a:lnTo>
                    <a:lnTo>
                      <a:pt x="2079" y="500"/>
                    </a:lnTo>
                    <a:lnTo>
                      <a:pt x="2083" y="514"/>
                    </a:lnTo>
                    <a:lnTo>
                      <a:pt x="2081" y="530"/>
                    </a:lnTo>
                    <a:lnTo>
                      <a:pt x="2077" y="543"/>
                    </a:lnTo>
                    <a:lnTo>
                      <a:pt x="2070" y="557"/>
                    </a:lnTo>
                    <a:lnTo>
                      <a:pt x="2060" y="569"/>
                    </a:lnTo>
                    <a:lnTo>
                      <a:pt x="2047" y="579"/>
                    </a:lnTo>
                    <a:lnTo>
                      <a:pt x="2035" y="586"/>
                    </a:lnTo>
                    <a:lnTo>
                      <a:pt x="2025" y="588"/>
                    </a:lnTo>
                    <a:lnTo>
                      <a:pt x="2012" y="590"/>
                    </a:lnTo>
                    <a:lnTo>
                      <a:pt x="2000" y="592"/>
                    </a:lnTo>
                    <a:lnTo>
                      <a:pt x="1987" y="592"/>
                    </a:lnTo>
                    <a:lnTo>
                      <a:pt x="1974" y="592"/>
                    </a:lnTo>
                    <a:lnTo>
                      <a:pt x="1962" y="592"/>
                    </a:lnTo>
                    <a:lnTo>
                      <a:pt x="1949" y="588"/>
                    </a:lnTo>
                    <a:lnTo>
                      <a:pt x="1939" y="585"/>
                    </a:lnTo>
                    <a:lnTo>
                      <a:pt x="1922" y="588"/>
                    </a:lnTo>
                    <a:lnTo>
                      <a:pt x="1904" y="592"/>
                    </a:lnTo>
                    <a:lnTo>
                      <a:pt x="1887" y="598"/>
                    </a:lnTo>
                    <a:lnTo>
                      <a:pt x="1868" y="602"/>
                    </a:lnTo>
                    <a:lnTo>
                      <a:pt x="1851" y="606"/>
                    </a:lnTo>
                    <a:lnTo>
                      <a:pt x="1833" y="608"/>
                    </a:lnTo>
                    <a:lnTo>
                      <a:pt x="1816" y="606"/>
                    </a:lnTo>
                    <a:lnTo>
                      <a:pt x="1797" y="604"/>
                    </a:lnTo>
                    <a:lnTo>
                      <a:pt x="1793" y="604"/>
                    </a:lnTo>
                    <a:lnTo>
                      <a:pt x="1781" y="608"/>
                    </a:lnTo>
                    <a:lnTo>
                      <a:pt x="1760" y="610"/>
                    </a:lnTo>
                    <a:lnTo>
                      <a:pt x="1733" y="616"/>
                    </a:lnTo>
                    <a:lnTo>
                      <a:pt x="1701" y="622"/>
                    </a:lnTo>
                    <a:lnTo>
                      <a:pt x="1664" y="630"/>
                    </a:lnTo>
                    <a:lnTo>
                      <a:pt x="1626" y="637"/>
                    </a:lnTo>
                    <a:lnTo>
                      <a:pt x="1585" y="647"/>
                    </a:lnTo>
                    <a:lnTo>
                      <a:pt x="1545" y="659"/>
                    </a:lnTo>
                    <a:lnTo>
                      <a:pt x="1503" y="669"/>
                    </a:lnTo>
                    <a:lnTo>
                      <a:pt x="1464" y="681"/>
                    </a:lnTo>
                    <a:lnTo>
                      <a:pt x="1426" y="694"/>
                    </a:lnTo>
                    <a:lnTo>
                      <a:pt x="1395" y="706"/>
                    </a:lnTo>
                    <a:lnTo>
                      <a:pt x="1366" y="720"/>
                    </a:lnTo>
                    <a:lnTo>
                      <a:pt x="1343" y="734"/>
                    </a:lnTo>
                    <a:lnTo>
                      <a:pt x="1328" y="747"/>
                    </a:lnTo>
                    <a:lnTo>
                      <a:pt x="1324" y="785"/>
                    </a:lnTo>
                    <a:lnTo>
                      <a:pt x="1320" y="824"/>
                    </a:lnTo>
                    <a:lnTo>
                      <a:pt x="1316" y="861"/>
                    </a:lnTo>
                    <a:lnTo>
                      <a:pt x="1307" y="896"/>
                    </a:lnTo>
                    <a:lnTo>
                      <a:pt x="1309" y="1149"/>
                    </a:lnTo>
                    <a:lnTo>
                      <a:pt x="1314" y="1179"/>
                    </a:lnTo>
                    <a:lnTo>
                      <a:pt x="1320" y="1206"/>
                    </a:lnTo>
                    <a:lnTo>
                      <a:pt x="1328" y="1236"/>
                    </a:lnTo>
                    <a:lnTo>
                      <a:pt x="1337" y="1261"/>
                    </a:lnTo>
                    <a:lnTo>
                      <a:pt x="1345" y="1289"/>
                    </a:lnTo>
                    <a:lnTo>
                      <a:pt x="1355" y="1316"/>
                    </a:lnTo>
                    <a:lnTo>
                      <a:pt x="1364" y="1342"/>
                    </a:lnTo>
                    <a:lnTo>
                      <a:pt x="1374" y="1369"/>
                    </a:lnTo>
                    <a:lnTo>
                      <a:pt x="1374" y="1381"/>
                    </a:lnTo>
                    <a:lnTo>
                      <a:pt x="1370" y="1391"/>
                    </a:lnTo>
                    <a:lnTo>
                      <a:pt x="1362" y="1397"/>
                    </a:lnTo>
                    <a:lnTo>
                      <a:pt x="1353" y="1402"/>
                    </a:lnTo>
                    <a:lnTo>
                      <a:pt x="1343" y="1406"/>
                    </a:lnTo>
                    <a:lnTo>
                      <a:pt x="1332" y="1410"/>
                    </a:lnTo>
                    <a:lnTo>
                      <a:pt x="1324" y="1416"/>
                    </a:lnTo>
                    <a:lnTo>
                      <a:pt x="1316" y="1424"/>
                    </a:lnTo>
                    <a:lnTo>
                      <a:pt x="1309" y="1497"/>
                    </a:lnTo>
                    <a:lnTo>
                      <a:pt x="1280" y="1699"/>
                    </a:lnTo>
                    <a:lnTo>
                      <a:pt x="1274" y="1720"/>
                    </a:lnTo>
                    <a:lnTo>
                      <a:pt x="1266" y="1742"/>
                    </a:lnTo>
                    <a:lnTo>
                      <a:pt x="1257" y="1763"/>
                    </a:lnTo>
                    <a:lnTo>
                      <a:pt x="1247" y="1783"/>
                    </a:lnTo>
                    <a:lnTo>
                      <a:pt x="1255" y="1787"/>
                    </a:lnTo>
                    <a:lnTo>
                      <a:pt x="1266" y="1793"/>
                    </a:lnTo>
                    <a:lnTo>
                      <a:pt x="1276" y="1795"/>
                    </a:lnTo>
                    <a:lnTo>
                      <a:pt x="1287" y="1799"/>
                    </a:lnTo>
                    <a:lnTo>
                      <a:pt x="1297" y="1803"/>
                    </a:lnTo>
                    <a:lnTo>
                      <a:pt x="1307" y="1805"/>
                    </a:lnTo>
                    <a:lnTo>
                      <a:pt x="1318" y="1809"/>
                    </a:lnTo>
                    <a:lnTo>
                      <a:pt x="1328" y="1810"/>
                    </a:lnTo>
                    <a:lnTo>
                      <a:pt x="1334" y="1801"/>
                    </a:lnTo>
                    <a:lnTo>
                      <a:pt x="1334" y="1789"/>
                    </a:lnTo>
                    <a:lnTo>
                      <a:pt x="1334" y="1777"/>
                    </a:lnTo>
                    <a:lnTo>
                      <a:pt x="1339" y="1765"/>
                    </a:lnTo>
                    <a:lnTo>
                      <a:pt x="1345" y="1750"/>
                    </a:lnTo>
                    <a:lnTo>
                      <a:pt x="1353" y="1734"/>
                    </a:lnTo>
                    <a:lnTo>
                      <a:pt x="1362" y="1718"/>
                    </a:lnTo>
                    <a:lnTo>
                      <a:pt x="1374" y="1703"/>
                    </a:lnTo>
                    <a:lnTo>
                      <a:pt x="1387" y="1689"/>
                    </a:lnTo>
                    <a:lnTo>
                      <a:pt x="1401" y="1677"/>
                    </a:lnTo>
                    <a:lnTo>
                      <a:pt x="1416" y="1667"/>
                    </a:lnTo>
                    <a:lnTo>
                      <a:pt x="1435" y="1661"/>
                    </a:lnTo>
                    <a:lnTo>
                      <a:pt x="1443" y="1606"/>
                    </a:lnTo>
                    <a:lnTo>
                      <a:pt x="1460" y="1552"/>
                    </a:lnTo>
                    <a:lnTo>
                      <a:pt x="1482" y="1501"/>
                    </a:lnTo>
                    <a:lnTo>
                      <a:pt x="1514" y="1452"/>
                    </a:lnTo>
                    <a:lnTo>
                      <a:pt x="1549" y="1406"/>
                    </a:lnTo>
                    <a:lnTo>
                      <a:pt x="1593" y="1365"/>
                    </a:lnTo>
                    <a:lnTo>
                      <a:pt x="1641" y="1330"/>
                    </a:lnTo>
                    <a:lnTo>
                      <a:pt x="1693" y="1300"/>
                    </a:lnTo>
                    <a:lnTo>
                      <a:pt x="1722" y="1257"/>
                    </a:lnTo>
                    <a:lnTo>
                      <a:pt x="1728" y="1212"/>
                    </a:lnTo>
                    <a:lnTo>
                      <a:pt x="1720" y="1169"/>
                    </a:lnTo>
                    <a:lnTo>
                      <a:pt x="1701" y="1126"/>
                    </a:lnTo>
                    <a:lnTo>
                      <a:pt x="1683" y="1081"/>
                    </a:lnTo>
                    <a:lnTo>
                      <a:pt x="1670" y="1036"/>
                    </a:lnTo>
                    <a:lnTo>
                      <a:pt x="1674" y="991"/>
                    </a:lnTo>
                    <a:lnTo>
                      <a:pt x="1701" y="945"/>
                    </a:lnTo>
                    <a:lnTo>
                      <a:pt x="1728" y="916"/>
                    </a:lnTo>
                    <a:lnTo>
                      <a:pt x="1762" y="898"/>
                    </a:lnTo>
                    <a:lnTo>
                      <a:pt x="1797" y="887"/>
                    </a:lnTo>
                    <a:lnTo>
                      <a:pt x="1835" y="881"/>
                    </a:lnTo>
                    <a:lnTo>
                      <a:pt x="1872" y="875"/>
                    </a:lnTo>
                    <a:lnTo>
                      <a:pt x="1910" y="867"/>
                    </a:lnTo>
                    <a:lnTo>
                      <a:pt x="1945" y="855"/>
                    </a:lnTo>
                    <a:lnTo>
                      <a:pt x="1979" y="836"/>
                    </a:lnTo>
                    <a:lnTo>
                      <a:pt x="1997" y="834"/>
                    </a:lnTo>
                    <a:lnTo>
                      <a:pt x="2016" y="834"/>
                    </a:lnTo>
                    <a:lnTo>
                      <a:pt x="2033" y="838"/>
                    </a:lnTo>
                    <a:lnTo>
                      <a:pt x="2050" y="843"/>
                    </a:lnTo>
                    <a:lnTo>
                      <a:pt x="2064" y="853"/>
                    </a:lnTo>
                    <a:lnTo>
                      <a:pt x="2077" y="863"/>
                    </a:lnTo>
                    <a:lnTo>
                      <a:pt x="2089" y="875"/>
                    </a:lnTo>
                    <a:lnTo>
                      <a:pt x="2100" y="889"/>
                    </a:lnTo>
                    <a:lnTo>
                      <a:pt x="2102" y="916"/>
                    </a:lnTo>
                    <a:lnTo>
                      <a:pt x="2093" y="940"/>
                    </a:lnTo>
                    <a:lnTo>
                      <a:pt x="2081" y="961"/>
                    </a:lnTo>
                    <a:lnTo>
                      <a:pt x="2066" y="983"/>
                    </a:lnTo>
                    <a:lnTo>
                      <a:pt x="2066" y="1012"/>
                    </a:lnTo>
                    <a:lnTo>
                      <a:pt x="2066" y="1040"/>
                    </a:lnTo>
                    <a:lnTo>
                      <a:pt x="2070" y="1067"/>
                    </a:lnTo>
                    <a:lnTo>
                      <a:pt x="2083" y="1093"/>
                    </a:lnTo>
                    <a:lnTo>
                      <a:pt x="2083" y="1120"/>
                    </a:lnTo>
                    <a:lnTo>
                      <a:pt x="2079" y="1149"/>
                    </a:lnTo>
                    <a:lnTo>
                      <a:pt x="2070" y="1175"/>
                    </a:lnTo>
                    <a:lnTo>
                      <a:pt x="2060" y="1200"/>
                    </a:lnTo>
                    <a:lnTo>
                      <a:pt x="2045" y="1224"/>
                    </a:lnTo>
                    <a:lnTo>
                      <a:pt x="2029" y="1246"/>
                    </a:lnTo>
                    <a:lnTo>
                      <a:pt x="2006" y="1263"/>
                    </a:lnTo>
                    <a:lnTo>
                      <a:pt x="1981" y="1279"/>
                    </a:lnTo>
                    <a:lnTo>
                      <a:pt x="1981" y="1289"/>
                    </a:lnTo>
                    <a:lnTo>
                      <a:pt x="1981" y="1297"/>
                    </a:lnTo>
                    <a:lnTo>
                      <a:pt x="1979" y="1306"/>
                    </a:lnTo>
                    <a:lnTo>
                      <a:pt x="1979" y="1316"/>
                    </a:lnTo>
                    <a:lnTo>
                      <a:pt x="2010" y="1336"/>
                    </a:lnTo>
                    <a:lnTo>
                      <a:pt x="2041" y="1359"/>
                    </a:lnTo>
                    <a:lnTo>
                      <a:pt x="2070" y="1385"/>
                    </a:lnTo>
                    <a:lnTo>
                      <a:pt x="2095" y="1414"/>
                    </a:lnTo>
                    <a:lnTo>
                      <a:pt x="2118" y="1444"/>
                    </a:lnTo>
                    <a:lnTo>
                      <a:pt x="2137" y="1477"/>
                    </a:lnTo>
                    <a:lnTo>
                      <a:pt x="2154" y="1510"/>
                    </a:lnTo>
                    <a:lnTo>
                      <a:pt x="2164" y="1544"/>
                    </a:lnTo>
                    <a:lnTo>
                      <a:pt x="2262" y="1316"/>
                    </a:lnTo>
                    <a:lnTo>
                      <a:pt x="2652" y="1426"/>
                    </a:lnTo>
                    <a:lnTo>
                      <a:pt x="2660" y="1412"/>
                    </a:lnTo>
                    <a:lnTo>
                      <a:pt x="2665" y="1399"/>
                    </a:lnTo>
                    <a:lnTo>
                      <a:pt x="2667" y="1385"/>
                    </a:lnTo>
                    <a:lnTo>
                      <a:pt x="2671" y="1369"/>
                    </a:lnTo>
                    <a:lnTo>
                      <a:pt x="2652" y="1361"/>
                    </a:lnTo>
                    <a:lnTo>
                      <a:pt x="2615" y="1350"/>
                    </a:lnTo>
                    <a:lnTo>
                      <a:pt x="2565" y="1332"/>
                    </a:lnTo>
                    <a:lnTo>
                      <a:pt x="2506" y="1314"/>
                    </a:lnTo>
                    <a:lnTo>
                      <a:pt x="2450" y="1295"/>
                    </a:lnTo>
                    <a:lnTo>
                      <a:pt x="2402" y="1281"/>
                    </a:lnTo>
                    <a:lnTo>
                      <a:pt x="2366" y="1269"/>
                    </a:lnTo>
                    <a:lnTo>
                      <a:pt x="2354" y="1265"/>
                    </a:lnTo>
                    <a:lnTo>
                      <a:pt x="2356" y="1249"/>
                    </a:lnTo>
                    <a:lnTo>
                      <a:pt x="2360" y="1214"/>
                    </a:lnTo>
                    <a:lnTo>
                      <a:pt x="2364" y="1169"/>
                    </a:lnTo>
                    <a:lnTo>
                      <a:pt x="2371" y="1128"/>
                    </a:lnTo>
                    <a:lnTo>
                      <a:pt x="2431" y="724"/>
                    </a:lnTo>
                    <a:lnTo>
                      <a:pt x="2452" y="341"/>
                    </a:lnTo>
                    <a:lnTo>
                      <a:pt x="2452" y="300"/>
                    </a:lnTo>
                    <a:lnTo>
                      <a:pt x="2454" y="263"/>
                    </a:lnTo>
                    <a:lnTo>
                      <a:pt x="2456" y="231"/>
                    </a:lnTo>
                    <a:lnTo>
                      <a:pt x="2456" y="202"/>
                    </a:lnTo>
                    <a:lnTo>
                      <a:pt x="2452" y="177"/>
                    </a:lnTo>
                    <a:lnTo>
                      <a:pt x="2444" y="151"/>
                    </a:lnTo>
                    <a:lnTo>
                      <a:pt x="2429" y="127"/>
                    </a:lnTo>
                    <a:lnTo>
                      <a:pt x="2408" y="104"/>
                    </a:lnTo>
                    <a:lnTo>
                      <a:pt x="2404" y="90"/>
                    </a:lnTo>
                    <a:lnTo>
                      <a:pt x="2402" y="71"/>
                    </a:lnTo>
                    <a:lnTo>
                      <a:pt x="2406" y="53"/>
                    </a:lnTo>
                    <a:lnTo>
                      <a:pt x="2421" y="39"/>
                    </a:lnTo>
                    <a:lnTo>
                      <a:pt x="2525" y="41"/>
                    </a:lnTo>
                    <a:lnTo>
                      <a:pt x="3021" y="69"/>
                    </a:lnTo>
                    <a:lnTo>
                      <a:pt x="3565" y="67"/>
                    </a:lnTo>
                    <a:lnTo>
                      <a:pt x="3868" y="45"/>
                    </a:lnTo>
                    <a:lnTo>
                      <a:pt x="4030" y="22"/>
                    </a:lnTo>
                    <a:lnTo>
                      <a:pt x="4045" y="25"/>
                    </a:lnTo>
                    <a:lnTo>
                      <a:pt x="4055" y="33"/>
                    </a:lnTo>
                    <a:lnTo>
                      <a:pt x="4066" y="43"/>
                    </a:lnTo>
                    <a:lnTo>
                      <a:pt x="4072" y="55"/>
                    </a:lnTo>
                    <a:lnTo>
                      <a:pt x="4070" y="71"/>
                    </a:lnTo>
                    <a:lnTo>
                      <a:pt x="4063" y="82"/>
                    </a:lnTo>
                    <a:lnTo>
                      <a:pt x="4051" y="94"/>
                    </a:lnTo>
                    <a:lnTo>
                      <a:pt x="4038" y="104"/>
                    </a:lnTo>
                    <a:lnTo>
                      <a:pt x="4028" y="106"/>
                    </a:lnTo>
                    <a:lnTo>
                      <a:pt x="4018" y="108"/>
                    </a:lnTo>
                    <a:lnTo>
                      <a:pt x="4007" y="112"/>
                    </a:lnTo>
                    <a:lnTo>
                      <a:pt x="4003" y="124"/>
                    </a:lnTo>
                    <a:lnTo>
                      <a:pt x="3957" y="341"/>
                    </a:lnTo>
                    <a:lnTo>
                      <a:pt x="3909" y="671"/>
                    </a:lnTo>
                    <a:lnTo>
                      <a:pt x="3880" y="1091"/>
                    </a:lnTo>
                    <a:lnTo>
                      <a:pt x="3880" y="1165"/>
                    </a:lnTo>
                    <a:lnTo>
                      <a:pt x="3880" y="1332"/>
                    </a:lnTo>
                    <a:lnTo>
                      <a:pt x="3880" y="1499"/>
                    </a:lnTo>
                    <a:lnTo>
                      <a:pt x="3874" y="1577"/>
                    </a:lnTo>
                    <a:lnTo>
                      <a:pt x="3084" y="1467"/>
                    </a:lnTo>
                    <a:lnTo>
                      <a:pt x="3065" y="1477"/>
                    </a:lnTo>
                    <a:lnTo>
                      <a:pt x="3054" y="1487"/>
                    </a:lnTo>
                    <a:lnTo>
                      <a:pt x="3052" y="1501"/>
                    </a:lnTo>
                    <a:lnTo>
                      <a:pt x="3052" y="1514"/>
                    </a:lnTo>
                    <a:lnTo>
                      <a:pt x="3054" y="1530"/>
                    </a:lnTo>
                    <a:lnTo>
                      <a:pt x="3059" y="1546"/>
                    </a:lnTo>
                    <a:lnTo>
                      <a:pt x="3059" y="1559"/>
                    </a:lnTo>
                    <a:lnTo>
                      <a:pt x="3057" y="1575"/>
                    </a:lnTo>
                    <a:lnTo>
                      <a:pt x="3052" y="1597"/>
                    </a:lnTo>
                    <a:lnTo>
                      <a:pt x="3046" y="1618"/>
                    </a:lnTo>
                    <a:lnTo>
                      <a:pt x="3038" y="1638"/>
                    </a:lnTo>
                    <a:lnTo>
                      <a:pt x="3027" y="1657"/>
                    </a:lnTo>
                    <a:lnTo>
                      <a:pt x="3015" y="1675"/>
                    </a:lnTo>
                    <a:lnTo>
                      <a:pt x="3000" y="1691"/>
                    </a:lnTo>
                    <a:lnTo>
                      <a:pt x="2981" y="1705"/>
                    </a:lnTo>
                    <a:lnTo>
                      <a:pt x="2961" y="1714"/>
                    </a:lnTo>
                    <a:lnTo>
                      <a:pt x="2971" y="1728"/>
                    </a:lnTo>
                    <a:lnTo>
                      <a:pt x="2986" y="1740"/>
                    </a:lnTo>
                    <a:lnTo>
                      <a:pt x="3002" y="1752"/>
                    </a:lnTo>
                    <a:lnTo>
                      <a:pt x="3017" y="1763"/>
                    </a:lnTo>
                    <a:lnTo>
                      <a:pt x="3132" y="1532"/>
                    </a:lnTo>
                    <a:lnTo>
                      <a:pt x="3588" y="1673"/>
                    </a:lnTo>
                    <a:lnTo>
                      <a:pt x="3603" y="1681"/>
                    </a:lnTo>
                    <a:lnTo>
                      <a:pt x="3615" y="1689"/>
                    </a:lnTo>
                    <a:lnTo>
                      <a:pt x="3630" y="1697"/>
                    </a:lnTo>
                    <a:lnTo>
                      <a:pt x="3647" y="1705"/>
                    </a:lnTo>
                    <a:lnTo>
                      <a:pt x="3661" y="1712"/>
                    </a:lnTo>
                    <a:lnTo>
                      <a:pt x="3676" y="1720"/>
                    </a:lnTo>
                    <a:lnTo>
                      <a:pt x="3690" y="1730"/>
                    </a:lnTo>
                    <a:lnTo>
                      <a:pt x="3705" y="1738"/>
                    </a:lnTo>
                    <a:lnTo>
                      <a:pt x="3711" y="1752"/>
                    </a:lnTo>
                    <a:lnTo>
                      <a:pt x="3709" y="1767"/>
                    </a:lnTo>
                    <a:lnTo>
                      <a:pt x="3709" y="1781"/>
                    </a:lnTo>
                    <a:lnTo>
                      <a:pt x="3724" y="1791"/>
                    </a:lnTo>
                    <a:lnTo>
                      <a:pt x="3738" y="1795"/>
                    </a:lnTo>
                    <a:lnTo>
                      <a:pt x="3755" y="1801"/>
                    </a:lnTo>
                    <a:lnTo>
                      <a:pt x="3770" y="1809"/>
                    </a:lnTo>
                    <a:lnTo>
                      <a:pt x="3780" y="1822"/>
                    </a:lnTo>
                    <a:lnTo>
                      <a:pt x="3776" y="1850"/>
                    </a:lnTo>
                    <a:lnTo>
                      <a:pt x="3770" y="1873"/>
                    </a:lnTo>
                    <a:lnTo>
                      <a:pt x="3759" y="1899"/>
                    </a:lnTo>
                    <a:lnTo>
                      <a:pt x="3747" y="1920"/>
                    </a:lnTo>
                    <a:lnTo>
                      <a:pt x="4053" y="2026"/>
                    </a:lnTo>
                    <a:lnTo>
                      <a:pt x="4061" y="2052"/>
                    </a:lnTo>
                    <a:lnTo>
                      <a:pt x="4063" y="2075"/>
                    </a:lnTo>
                    <a:lnTo>
                      <a:pt x="4061" y="2093"/>
                    </a:lnTo>
                    <a:lnTo>
                      <a:pt x="4053" y="2105"/>
                    </a:lnTo>
                    <a:lnTo>
                      <a:pt x="3596" y="2430"/>
                    </a:lnTo>
                    <a:lnTo>
                      <a:pt x="3605" y="2470"/>
                    </a:lnTo>
                    <a:lnTo>
                      <a:pt x="3607" y="2507"/>
                    </a:lnTo>
                    <a:lnTo>
                      <a:pt x="3601" y="2544"/>
                    </a:lnTo>
                    <a:lnTo>
                      <a:pt x="3592" y="2581"/>
                    </a:lnTo>
                    <a:lnTo>
                      <a:pt x="3578" y="2617"/>
                    </a:lnTo>
                    <a:lnTo>
                      <a:pt x="3559" y="2650"/>
                    </a:lnTo>
                    <a:lnTo>
                      <a:pt x="3538" y="2685"/>
                    </a:lnTo>
                    <a:lnTo>
                      <a:pt x="3517" y="2717"/>
                    </a:lnTo>
                    <a:lnTo>
                      <a:pt x="3501" y="2727"/>
                    </a:lnTo>
                    <a:lnTo>
                      <a:pt x="3480" y="2734"/>
                    </a:lnTo>
                    <a:lnTo>
                      <a:pt x="3463" y="2738"/>
                    </a:lnTo>
                    <a:lnTo>
                      <a:pt x="3457" y="2740"/>
                    </a:lnTo>
                    <a:lnTo>
                      <a:pt x="3482" y="2709"/>
                    </a:lnTo>
                    <a:lnTo>
                      <a:pt x="3505" y="2676"/>
                    </a:lnTo>
                    <a:lnTo>
                      <a:pt x="3526" y="2642"/>
                    </a:lnTo>
                    <a:lnTo>
                      <a:pt x="3542" y="2607"/>
                    </a:lnTo>
                    <a:lnTo>
                      <a:pt x="3555" y="2572"/>
                    </a:lnTo>
                    <a:lnTo>
                      <a:pt x="3563" y="2534"/>
                    </a:lnTo>
                    <a:lnTo>
                      <a:pt x="3567" y="2495"/>
                    </a:lnTo>
                    <a:lnTo>
                      <a:pt x="3565" y="2456"/>
                    </a:lnTo>
                    <a:lnTo>
                      <a:pt x="3553" y="2470"/>
                    </a:lnTo>
                    <a:lnTo>
                      <a:pt x="3538" y="2477"/>
                    </a:lnTo>
                    <a:lnTo>
                      <a:pt x="3526" y="2479"/>
                    </a:lnTo>
                    <a:lnTo>
                      <a:pt x="3511" y="2477"/>
                    </a:lnTo>
                    <a:lnTo>
                      <a:pt x="3494" y="2472"/>
                    </a:lnTo>
                    <a:lnTo>
                      <a:pt x="3478" y="2466"/>
                    </a:lnTo>
                    <a:lnTo>
                      <a:pt x="3461" y="2458"/>
                    </a:lnTo>
                    <a:lnTo>
                      <a:pt x="3442" y="2452"/>
                    </a:lnTo>
                    <a:lnTo>
                      <a:pt x="3419" y="2442"/>
                    </a:lnTo>
                    <a:lnTo>
                      <a:pt x="3394" y="2432"/>
                    </a:lnTo>
                    <a:lnTo>
                      <a:pt x="3371" y="2424"/>
                    </a:lnTo>
                    <a:lnTo>
                      <a:pt x="3346" y="2415"/>
                    </a:lnTo>
                    <a:lnTo>
                      <a:pt x="3323" y="2407"/>
                    </a:lnTo>
                    <a:lnTo>
                      <a:pt x="3298" y="2399"/>
                    </a:lnTo>
                    <a:lnTo>
                      <a:pt x="3275" y="2389"/>
                    </a:lnTo>
                    <a:lnTo>
                      <a:pt x="3250" y="2381"/>
                    </a:lnTo>
                    <a:lnTo>
                      <a:pt x="3234" y="2401"/>
                    </a:lnTo>
                    <a:lnTo>
                      <a:pt x="3213" y="2419"/>
                    </a:lnTo>
                    <a:lnTo>
                      <a:pt x="3192" y="2434"/>
                    </a:lnTo>
                    <a:lnTo>
                      <a:pt x="3171" y="2446"/>
                    </a:lnTo>
                    <a:lnTo>
                      <a:pt x="3146" y="2456"/>
                    </a:lnTo>
                    <a:lnTo>
                      <a:pt x="3121" y="2462"/>
                    </a:lnTo>
                    <a:lnTo>
                      <a:pt x="3096" y="2468"/>
                    </a:lnTo>
                    <a:lnTo>
                      <a:pt x="3069" y="2470"/>
                    </a:lnTo>
                    <a:lnTo>
                      <a:pt x="3046" y="2460"/>
                    </a:lnTo>
                    <a:lnTo>
                      <a:pt x="3027" y="2446"/>
                    </a:lnTo>
                    <a:lnTo>
                      <a:pt x="3006" y="2432"/>
                    </a:lnTo>
                    <a:lnTo>
                      <a:pt x="2988" y="2417"/>
                    </a:lnTo>
                    <a:lnTo>
                      <a:pt x="2971" y="2399"/>
                    </a:lnTo>
                    <a:lnTo>
                      <a:pt x="2954" y="2379"/>
                    </a:lnTo>
                    <a:lnTo>
                      <a:pt x="2940" y="2362"/>
                    </a:lnTo>
                    <a:lnTo>
                      <a:pt x="2925" y="2342"/>
                    </a:lnTo>
                    <a:lnTo>
                      <a:pt x="2919" y="2360"/>
                    </a:lnTo>
                    <a:lnTo>
                      <a:pt x="2913" y="2375"/>
                    </a:lnTo>
                    <a:lnTo>
                      <a:pt x="2906" y="2393"/>
                    </a:lnTo>
                    <a:lnTo>
                      <a:pt x="2900" y="2411"/>
                    </a:lnTo>
                    <a:lnTo>
                      <a:pt x="2890" y="2424"/>
                    </a:lnTo>
                    <a:lnTo>
                      <a:pt x="2877" y="2438"/>
                    </a:lnTo>
                    <a:lnTo>
                      <a:pt x="2863" y="2448"/>
                    </a:lnTo>
                    <a:lnTo>
                      <a:pt x="2844" y="2456"/>
                    </a:lnTo>
                    <a:lnTo>
                      <a:pt x="2819" y="2460"/>
                    </a:lnTo>
                    <a:lnTo>
                      <a:pt x="2796" y="2464"/>
                    </a:lnTo>
                    <a:lnTo>
                      <a:pt x="2771" y="2468"/>
                    </a:lnTo>
                    <a:lnTo>
                      <a:pt x="2746" y="2470"/>
                    </a:lnTo>
                    <a:lnTo>
                      <a:pt x="2721" y="2470"/>
                    </a:lnTo>
                    <a:lnTo>
                      <a:pt x="2696" y="2468"/>
                    </a:lnTo>
                    <a:lnTo>
                      <a:pt x="2671" y="2466"/>
                    </a:lnTo>
                    <a:lnTo>
                      <a:pt x="2646" y="2462"/>
                    </a:lnTo>
                    <a:lnTo>
                      <a:pt x="2644" y="2503"/>
                    </a:lnTo>
                    <a:lnTo>
                      <a:pt x="2648" y="2544"/>
                    </a:lnTo>
                    <a:lnTo>
                      <a:pt x="2652" y="2585"/>
                    </a:lnTo>
                    <a:lnTo>
                      <a:pt x="2656" y="2628"/>
                    </a:lnTo>
                    <a:lnTo>
                      <a:pt x="2688" y="2640"/>
                    </a:lnTo>
                    <a:lnTo>
                      <a:pt x="2719" y="2650"/>
                    </a:lnTo>
                    <a:lnTo>
                      <a:pt x="2750" y="2658"/>
                    </a:lnTo>
                    <a:lnTo>
                      <a:pt x="2783" y="2664"/>
                    </a:lnTo>
                    <a:lnTo>
                      <a:pt x="2817" y="2670"/>
                    </a:lnTo>
                    <a:lnTo>
                      <a:pt x="2852" y="2674"/>
                    </a:lnTo>
                    <a:lnTo>
                      <a:pt x="2886" y="2676"/>
                    </a:lnTo>
                    <a:lnTo>
                      <a:pt x="2921" y="2676"/>
                    </a:lnTo>
                    <a:lnTo>
                      <a:pt x="2954" y="2676"/>
                    </a:lnTo>
                    <a:lnTo>
                      <a:pt x="2990" y="2674"/>
                    </a:lnTo>
                    <a:lnTo>
                      <a:pt x="3025" y="2670"/>
                    </a:lnTo>
                    <a:lnTo>
                      <a:pt x="3059" y="2666"/>
                    </a:lnTo>
                    <a:lnTo>
                      <a:pt x="3092" y="2660"/>
                    </a:lnTo>
                    <a:lnTo>
                      <a:pt x="3125" y="2652"/>
                    </a:lnTo>
                    <a:lnTo>
                      <a:pt x="3157" y="2644"/>
                    </a:lnTo>
                    <a:lnTo>
                      <a:pt x="3188" y="2636"/>
                    </a:lnTo>
                    <a:lnTo>
                      <a:pt x="3209" y="2634"/>
                    </a:lnTo>
                    <a:lnTo>
                      <a:pt x="3232" y="2632"/>
                    </a:lnTo>
                    <a:lnTo>
                      <a:pt x="3252" y="2634"/>
                    </a:lnTo>
                    <a:lnTo>
                      <a:pt x="3275" y="2636"/>
                    </a:lnTo>
                    <a:lnTo>
                      <a:pt x="3294" y="2642"/>
                    </a:lnTo>
                    <a:lnTo>
                      <a:pt x="3313" y="2652"/>
                    </a:lnTo>
                    <a:lnTo>
                      <a:pt x="3330" y="2664"/>
                    </a:lnTo>
                    <a:lnTo>
                      <a:pt x="3342" y="2679"/>
                    </a:lnTo>
                    <a:lnTo>
                      <a:pt x="3371" y="2736"/>
                    </a:lnTo>
                    <a:lnTo>
                      <a:pt x="3355" y="2740"/>
                    </a:lnTo>
                    <a:lnTo>
                      <a:pt x="3346" y="2736"/>
                    </a:lnTo>
                    <a:lnTo>
                      <a:pt x="3340" y="2730"/>
                    </a:lnTo>
                    <a:lnTo>
                      <a:pt x="3332" y="2723"/>
                    </a:lnTo>
                    <a:lnTo>
                      <a:pt x="3323" y="2713"/>
                    </a:lnTo>
                    <a:lnTo>
                      <a:pt x="3313" y="2703"/>
                    </a:lnTo>
                    <a:lnTo>
                      <a:pt x="3305" y="2695"/>
                    </a:lnTo>
                    <a:lnTo>
                      <a:pt x="3294" y="2689"/>
                    </a:lnTo>
                    <a:lnTo>
                      <a:pt x="3286" y="2687"/>
                    </a:lnTo>
                    <a:lnTo>
                      <a:pt x="3265" y="2687"/>
                    </a:lnTo>
                    <a:lnTo>
                      <a:pt x="3242" y="2685"/>
                    </a:lnTo>
                    <a:lnTo>
                      <a:pt x="3219" y="2683"/>
                    </a:lnTo>
                    <a:lnTo>
                      <a:pt x="3196" y="2685"/>
                    </a:lnTo>
                    <a:lnTo>
                      <a:pt x="3173" y="2687"/>
                    </a:lnTo>
                    <a:lnTo>
                      <a:pt x="3155" y="2695"/>
                    </a:lnTo>
                    <a:lnTo>
                      <a:pt x="3138" y="2709"/>
                    </a:lnTo>
                    <a:lnTo>
                      <a:pt x="3125" y="2730"/>
                    </a:lnTo>
                    <a:lnTo>
                      <a:pt x="3102" y="2748"/>
                    </a:lnTo>
                    <a:lnTo>
                      <a:pt x="3075" y="2762"/>
                    </a:lnTo>
                    <a:lnTo>
                      <a:pt x="3048" y="2774"/>
                    </a:lnTo>
                    <a:lnTo>
                      <a:pt x="3021" y="2779"/>
                    </a:lnTo>
                    <a:lnTo>
                      <a:pt x="2992" y="2785"/>
                    </a:lnTo>
                    <a:lnTo>
                      <a:pt x="2961" y="2789"/>
                    </a:lnTo>
                    <a:lnTo>
                      <a:pt x="2931" y="2789"/>
                    </a:lnTo>
                    <a:lnTo>
                      <a:pt x="2900" y="2789"/>
                    </a:lnTo>
                    <a:lnTo>
                      <a:pt x="2873" y="2789"/>
                    </a:lnTo>
                    <a:lnTo>
                      <a:pt x="2848" y="2787"/>
                    </a:lnTo>
                    <a:lnTo>
                      <a:pt x="2821" y="2783"/>
                    </a:lnTo>
                    <a:lnTo>
                      <a:pt x="2796" y="2778"/>
                    </a:lnTo>
                    <a:lnTo>
                      <a:pt x="2771" y="2774"/>
                    </a:lnTo>
                    <a:lnTo>
                      <a:pt x="2746" y="2770"/>
                    </a:lnTo>
                    <a:lnTo>
                      <a:pt x="2721" y="2768"/>
                    </a:lnTo>
                    <a:lnTo>
                      <a:pt x="2694" y="2768"/>
                    </a:lnTo>
                    <a:lnTo>
                      <a:pt x="2677" y="2776"/>
                    </a:lnTo>
                    <a:lnTo>
                      <a:pt x="2658" y="2779"/>
                    </a:lnTo>
                    <a:lnTo>
                      <a:pt x="2642" y="2781"/>
                    </a:lnTo>
                    <a:lnTo>
                      <a:pt x="2623" y="2779"/>
                    </a:lnTo>
                    <a:lnTo>
                      <a:pt x="2606" y="2778"/>
                    </a:lnTo>
                    <a:lnTo>
                      <a:pt x="2587" y="2772"/>
                    </a:lnTo>
                    <a:lnTo>
                      <a:pt x="2571" y="2764"/>
                    </a:lnTo>
                    <a:lnTo>
                      <a:pt x="2552" y="2756"/>
                    </a:lnTo>
                    <a:lnTo>
                      <a:pt x="2537" y="2746"/>
                    </a:lnTo>
                    <a:lnTo>
                      <a:pt x="2527" y="2732"/>
                    </a:lnTo>
                    <a:lnTo>
                      <a:pt x="2519" y="2719"/>
                    </a:lnTo>
                    <a:lnTo>
                      <a:pt x="2512" y="2705"/>
                    </a:lnTo>
                    <a:lnTo>
                      <a:pt x="2496" y="2697"/>
                    </a:lnTo>
                    <a:lnTo>
                      <a:pt x="2477" y="2687"/>
                    </a:lnTo>
                    <a:lnTo>
                      <a:pt x="2460" y="2677"/>
                    </a:lnTo>
                    <a:lnTo>
                      <a:pt x="2444" y="2664"/>
                    </a:lnTo>
                    <a:lnTo>
                      <a:pt x="2429" y="2650"/>
                    </a:lnTo>
                    <a:lnTo>
                      <a:pt x="2419" y="2634"/>
                    </a:lnTo>
                    <a:lnTo>
                      <a:pt x="2412" y="2619"/>
                    </a:lnTo>
                    <a:lnTo>
                      <a:pt x="2408" y="2599"/>
                    </a:lnTo>
                    <a:lnTo>
                      <a:pt x="2408" y="2581"/>
                    </a:lnTo>
                    <a:lnTo>
                      <a:pt x="2408" y="2568"/>
                    </a:lnTo>
                    <a:lnTo>
                      <a:pt x="2412" y="2552"/>
                    </a:lnTo>
                    <a:lnTo>
                      <a:pt x="2416" y="2536"/>
                    </a:lnTo>
                    <a:lnTo>
                      <a:pt x="2402" y="2491"/>
                    </a:lnTo>
                    <a:lnTo>
                      <a:pt x="2394" y="2444"/>
                    </a:lnTo>
                    <a:lnTo>
                      <a:pt x="2389" y="2397"/>
                    </a:lnTo>
                    <a:lnTo>
                      <a:pt x="2389" y="2348"/>
                    </a:lnTo>
                    <a:lnTo>
                      <a:pt x="2364" y="2330"/>
                    </a:lnTo>
                    <a:lnTo>
                      <a:pt x="2344" y="2313"/>
                    </a:lnTo>
                    <a:lnTo>
                      <a:pt x="2327" y="2291"/>
                    </a:lnTo>
                    <a:lnTo>
                      <a:pt x="2316" y="2268"/>
                    </a:lnTo>
                    <a:lnTo>
                      <a:pt x="2306" y="2242"/>
                    </a:lnTo>
                    <a:lnTo>
                      <a:pt x="2302" y="2217"/>
                    </a:lnTo>
                    <a:lnTo>
                      <a:pt x="2300" y="2189"/>
                    </a:lnTo>
                    <a:lnTo>
                      <a:pt x="2300" y="2162"/>
                    </a:lnTo>
                    <a:lnTo>
                      <a:pt x="2306" y="2136"/>
                    </a:lnTo>
                    <a:lnTo>
                      <a:pt x="2312" y="2113"/>
                    </a:lnTo>
                    <a:lnTo>
                      <a:pt x="2321" y="2087"/>
                    </a:lnTo>
                    <a:lnTo>
                      <a:pt x="2327" y="2062"/>
                    </a:lnTo>
                    <a:lnTo>
                      <a:pt x="2043" y="1967"/>
                    </a:lnTo>
                    <a:lnTo>
                      <a:pt x="2041" y="1967"/>
                    </a:lnTo>
                    <a:lnTo>
                      <a:pt x="2043" y="2011"/>
                    </a:lnTo>
                    <a:lnTo>
                      <a:pt x="2041" y="2058"/>
                    </a:lnTo>
                    <a:lnTo>
                      <a:pt x="2029" y="2101"/>
                    </a:lnTo>
                    <a:lnTo>
                      <a:pt x="2000" y="2138"/>
                    </a:lnTo>
                    <a:lnTo>
                      <a:pt x="1981" y="2152"/>
                    </a:lnTo>
                    <a:lnTo>
                      <a:pt x="1960" y="2166"/>
                    </a:lnTo>
                    <a:lnTo>
                      <a:pt x="1939" y="2177"/>
                    </a:lnTo>
                    <a:lnTo>
                      <a:pt x="1918" y="2189"/>
                    </a:lnTo>
                    <a:lnTo>
                      <a:pt x="1895" y="2197"/>
                    </a:lnTo>
                    <a:lnTo>
                      <a:pt x="1872" y="2205"/>
                    </a:lnTo>
                    <a:lnTo>
                      <a:pt x="1847" y="2213"/>
                    </a:lnTo>
                    <a:lnTo>
                      <a:pt x="1824" y="2217"/>
                    </a:lnTo>
                    <a:lnTo>
                      <a:pt x="1799" y="2220"/>
                    </a:lnTo>
                    <a:lnTo>
                      <a:pt x="1774" y="2222"/>
                    </a:lnTo>
                    <a:lnTo>
                      <a:pt x="1749" y="2222"/>
                    </a:lnTo>
                    <a:lnTo>
                      <a:pt x="1726" y="2222"/>
                    </a:lnTo>
                    <a:lnTo>
                      <a:pt x="1701" y="2218"/>
                    </a:lnTo>
                    <a:lnTo>
                      <a:pt x="1676" y="2215"/>
                    </a:lnTo>
                    <a:lnTo>
                      <a:pt x="1653" y="2209"/>
                    </a:lnTo>
                    <a:lnTo>
                      <a:pt x="1631" y="2201"/>
                    </a:lnTo>
                    <a:lnTo>
                      <a:pt x="1624" y="2213"/>
                    </a:lnTo>
                    <a:lnTo>
                      <a:pt x="1622" y="2224"/>
                    </a:lnTo>
                    <a:lnTo>
                      <a:pt x="1624" y="2234"/>
                    </a:lnTo>
                    <a:lnTo>
                      <a:pt x="1635" y="2244"/>
                    </a:lnTo>
                    <a:lnTo>
                      <a:pt x="1666" y="2266"/>
                    </a:lnTo>
                    <a:lnTo>
                      <a:pt x="1697" y="2281"/>
                    </a:lnTo>
                    <a:lnTo>
                      <a:pt x="1731" y="2295"/>
                    </a:lnTo>
                    <a:lnTo>
                      <a:pt x="1764" y="2303"/>
                    </a:lnTo>
                    <a:lnTo>
                      <a:pt x="1799" y="2311"/>
                    </a:lnTo>
                    <a:lnTo>
                      <a:pt x="1835" y="2315"/>
                    </a:lnTo>
                    <a:lnTo>
                      <a:pt x="1872" y="2315"/>
                    </a:lnTo>
                    <a:lnTo>
                      <a:pt x="1910" y="2313"/>
                    </a:lnTo>
                    <a:lnTo>
                      <a:pt x="1947" y="2311"/>
                    </a:lnTo>
                    <a:lnTo>
                      <a:pt x="1985" y="2305"/>
                    </a:lnTo>
                    <a:lnTo>
                      <a:pt x="2022" y="2299"/>
                    </a:lnTo>
                    <a:lnTo>
                      <a:pt x="2060" y="2291"/>
                    </a:lnTo>
                    <a:lnTo>
                      <a:pt x="2098" y="2283"/>
                    </a:lnTo>
                    <a:lnTo>
                      <a:pt x="2135" y="2275"/>
                    </a:lnTo>
                    <a:lnTo>
                      <a:pt x="2173" y="2266"/>
                    </a:lnTo>
                    <a:lnTo>
                      <a:pt x="2210" y="2258"/>
                    </a:lnTo>
                    <a:lnTo>
                      <a:pt x="2218" y="2258"/>
                    </a:lnTo>
                    <a:lnTo>
                      <a:pt x="2225" y="2260"/>
                    </a:lnTo>
                    <a:lnTo>
                      <a:pt x="2233" y="2266"/>
                    </a:lnTo>
                    <a:lnTo>
                      <a:pt x="2239" y="2269"/>
                    </a:lnTo>
                    <a:lnTo>
                      <a:pt x="2239" y="2283"/>
                    </a:lnTo>
                    <a:lnTo>
                      <a:pt x="2227" y="2281"/>
                    </a:lnTo>
                    <a:lnTo>
                      <a:pt x="2216" y="2281"/>
                    </a:lnTo>
                    <a:lnTo>
                      <a:pt x="2206" y="2283"/>
                    </a:lnTo>
                    <a:lnTo>
                      <a:pt x="2195" y="2285"/>
                    </a:lnTo>
                    <a:lnTo>
                      <a:pt x="2185" y="2289"/>
                    </a:lnTo>
                    <a:lnTo>
                      <a:pt x="2175" y="2295"/>
                    </a:lnTo>
                    <a:lnTo>
                      <a:pt x="2166" y="2301"/>
                    </a:lnTo>
                    <a:lnTo>
                      <a:pt x="2158" y="2307"/>
                    </a:lnTo>
                    <a:lnTo>
                      <a:pt x="2148" y="2366"/>
                    </a:lnTo>
                    <a:lnTo>
                      <a:pt x="2143" y="2426"/>
                    </a:lnTo>
                    <a:lnTo>
                      <a:pt x="2145" y="2487"/>
                    </a:lnTo>
                    <a:lnTo>
                      <a:pt x="2150" y="2548"/>
                    </a:lnTo>
                    <a:lnTo>
                      <a:pt x="2158" y="2572"/>
                    </a:lnTo>
                    <a:lnTo>
                      <a:pt x="2166" y="2589"/>
                    </a:lnTo>
                    <a:lnTo>
                      <a:pt x="2170" y="2605"/>
                    </a:lnTo>
                    <a:lnTo>
                      <a:pt x="2173" y="2621"/>
                    </a:lnTo>
                    <a:lnTo>
                      <a:pt x="2164" y="2625"/>
                    </a:lnTo>
                    <a:lnTo>
                      <a:pt x="2156" y="2626"/>
                    </a:lnTo>
                    <a:lnTo>
                      <a:pt x="2145" y="2626"/>
                    </a:lnTo>
                    <a:lnTo>
                      <a:pt x="2135" y="2621"/>
                    </a:lnTo>
                    <a:lnTo>
                      <a:pt x="2120" y="2593"/>
                    </a:lnTo>
                    <a:lnTo>
                      <a:pt x="2112" y="2566"/>
                    </a:lnTo>
                    <a:lnTo>
                      <a:pt x="2108" y="2536"/>
                    </a:lnTo>
                    <a:lnTo>
                      <a:pt x="2104" y="2505"/>
                    </a:lnTo>
                    <a:lnTo>
                      <a:pt x="2104" y="2472"/>
                    </a:lnTo>
                    <a:lnTo>
                      <a:pt x="2106" y="2440"/>
                    </a:lnTo>
                    <a:lnTo>
                      <a:pt x="2110" y="2411"/>
                    </a:lnTo>
                    <a:lnTo>
                      <a:pt x="2112" y="2381"/>
                    </a:lnTo>
                    <a:lnTo>
                      <a:pt x="2085" y="2395"/>
                    </a:lnTo>
                    <a:lnTo>
                      <a:pt x="2056" y="2407"/>
                    </a:lnTo>
                    <a:lnTo>
                      <a:pt x="2025" y="2415"/>
                    </a:lnTo>
                    <a:lnTo>
                      <a:pt x="1993" y="2421"/>
                    </a:lnTo>
                    <a:lnTo>
                      <a:pt x="1962" y="2426"/>
                    </a:lnTo>
                    <a:lnTo>
                      <a:pt x="1929" y="2430"/>
                    </a:lnTo>
                    <a:lnTo>
                      <a:pt x="1895" y="2434"/>
                    </a:lnTo>
                    <a:lnTo>
                      <a:pt x="1864" y="2438"/>
                    </a:lnTo>
                    <a:lnTo>
                      <a:pt x="2056" y="2532"/>
                    </a:lnTo>
                    <a:lnTo>
                      <a:pt x="2050" y="2552"/>
                    </a:lnTo>
                    <a:lnTo>
                      <a:pt x="2047" y="2589"/>
                    </a:lnTo>
                    <a:lnTo>
                      <a:pt x="2047" y="2626"/>
                    </a:lnTo>
                    <a:lnTo>
                      <a:pt x="2047" y="2642"/>
                    </a:lnTo>
                    <a:lnTo>
                      <a:pt x="2041" y="2646"/>
                    </a:lnTo>
                    <a:lnTo>
                      <a:pt x="2022" y="2658"/>
                    </a:lnTo>
                    <a:lnTo>
                      <a:pt x="1993" y="2676"/>
                    </a:lnTo>
                    <a:lnTo>
                      <a:pt x="1954" y="2701"/>
                    </a:lnTo>
                    <a:lnTo>
                      <a:pt x="1908" y="2728"/>
                    </a:lnTo>
                    <a:lnTo>
                      <a:pt x="1858" y="2760"/>
                    </a:lnTo>
                    <a:lnTo>
                      <a:pt x="1804" y="2795"/>
                    </a:lnTo>
                    <a:lnTo>
                      <a:pt x="1745" y="2830"/>
                    </a:lnTo>
                    <a:lnTo>
                      <a:pt x="1687" y="2866"/>
                    </a:lnTo>
                    <a:lnTo>
                      <a:pt x="1631" y="2901"/>
                    </a:lnTo>
                    <a:lnTo>
                      <a:pt x="1576" y="2936"/>
                    </a:lnTo>
                    <a:lnTo>
                      <a:pt x="1528" y="2966"/>
                    </a:lnTo>
                    <a:lnTo>
                      <a:pt x="1485" y="2993"/>
                    </a:lnTo>
                    <a:lnTo>
                      <a:pt x="1449" y="3017"/>
                    </a:lnTo>
                    <a:lnTo>
                      <a:pt x="1422" y="3033"/>
                    </a:lnTo>
                    <a:lnTo>
                      <a:pt x="1407" y="3042"/>
                    </a:lnTo>
                    <a:lnTo>
                      <a:pt x="1403" y="3038"/>
                    </a:lnTo>
                    <a:lnTo>
                      <a:pt x="1389" y="3033"/>
                    </a:lnTo>
                    <a:lnTo>
                      <a:pt x="1370" y="3021"/>
                    </a:lnTo>
                    <a:lnTo>
                      <a:pt x="1343" y="3007"/>
                    </a:lnTo>
                    <a:lnTo>
                      <a:pt x="1312" y="2991"/>
                    </a:lnTo>
                    <a:lnTo>
                      <a:pt x="1274" y="2972"/>
                    </a:lnTo>
                    <a:lnTo>
                      <a:pt x="1230" y="2948"/>
                    </a:lnTo>
                    <a:lnTo>
                      <a:pt x="1182" y="2925"/>
                    </a:lnTo>
                    <a:lnTo>
                      <a:pt x="1132" y="2897"/>
                    </a:lnTo>
                    <a:lnTo>
                      <a:pt x="1076" y="2870"/>
                    </a:lnTo>
                    <a:lnTo>
                      <a:pt x="1020" y="2840"/>
                    </a:lnTo>
                    <a:lnTo>
                      <a:pt x="959" y="2809"/>
                    </a:lnTo>
                    <a:lnTo>
                      <a:pt x="897" y="2778"/>
                    </a:lnTo>
                    <a:lnTo>
                      <a:pt x="832" y="2744"/>
                    </a:lnTo>
                    <a:lnTo>
                      <a:pt x="767" y="2711"/>
                    </a:lnTo>
                    <a:lnTo>
                      <a:pt x="703" y="2677"/>
                    </a:lnTo>
                    <a:lnTo>
                      <a:pt x="636" y="2644"/>
                    </a:lnTo>
                    <a:lnTo>
                      <a:pt x="571" y="2613"/>
                    </a:lnTo>
                    <a:lnTo>
                      <a:pt x="509" y="2579"/>
                    </a:lnTo>
                    <a:lnTo>
                      <a:pt x="446" y="2548"/>
                    </a:lnTo>
                    <a:lnTo>
                      <a:pt x="386" y="2517"/>
                    </a:lnTo>
                    <a:lnTo>
                      <a:pt x="330" y="2487"/>
                    </a:lnTo>
                    <a:lnTo>
                      <a:pt x="275" y="2460"/>
                    </a:lnTo>
                    <a:lnTo>
                      <a:pt x="223" y="2434"/>
                    </a:lnTo>
                    <a:lnTo>
                      <a:pt x="177" y="2411"/>
                    </a:lnTo>
                    <a:lnTo>
                      <a:pt x="136" y="2389"/>
                    </a:lnTo>
                    <a:lnTo>
                      <a:pt x="98" y="2371"/>
                    </a:lnTo>
                    <a:lnTo>
                      <a:pt x="67" y="2354"/>
                    </a:lnTo>
                    <a:lnTo>
                      <a:pt x="40" y="2342"/>
                    </a:lnTo>
                    <a:lnTo>
                      <a:pt x="21" y="2332"/>
                    </a:lnTo>
                    <a:lnTo>
                      <a:pt x="11" y="2326"/>
                    </a:lnTo>
                    <a:lnTo>
                      <a:pt x="6" y="2324"/>
                    </a:lnTo>
                    <a:lnTo>
                      <a:pt x="2" y="2307"/>
                    </a:lnTo>
                    <a:lnTo>
                      <a:pt x="0" y="2287"/>
                    </a:lnTo>
                    <a:lnTo>
                      <a:pt x="0" y="2268"/>
                    </a:lnTo>
                    <a:lnTo>
                      <a:pt x="0" y="2246"/>
                    </a:lnTo>
                    <a:lnTo>
                      <a:pt x="9" y="2244"/>
                    </a:lnTo>
                    <a:lnTo>
                      <a:pt x="27" y="2238"/>
                    </a:lnTo>
                    <a:lnTo>
                      <a:pt x="54" y="2230"/>
                    </a:lnTo>
                    <a:lnTo>
                      <a:pt x="90" y="2220"/>
                    </a:lnTo>
                    <a:lnTo>
                      <a:pt x="132" y="2209"/>
                    </a:lnTo>
                    <a:lnTo>
                      <a:pt x="177" y="2197"/>
                    </a:lnTo>
                    <a:lnTo>
                      <a:pt x="225" y="2183"/>
                    </a:lnTo>
                    <a:lnTo>
                      <a:pt x="275" y="2169"/>
                    </a:lnTo>
                    <a:lnTo>
                      <a:pt x="325" y="2156"/>
                    </a:lnTo>
                    <a:lnTo>
                      <a:pt x="373" y="2144"/>
                    </a:lnTo>
                    <a:lnTo>
                      <a:pt x="419" y="2130"/>
                    </a:lnTo>
                    <a:lnTo>
                      <a:pt x="459" y="2120"/>
                    </a:lnTo>
                    <a:lnTo>
                      <a:pt x="494" y="2111"/>
                    </a:lnTo>
                    <a:lnTo>
                      <a:pt x="519" y="2103"/>
                    </a:lnTo>
                    <a:lnTo>
                      <a:pt x="536" y="2099"/>
                    </a:lnTo>
                    <a:lnTo>
                      <a:pt x="542" y="2097"/>
                    </a:lnTo>
                    <a:lnTo>
                      <a:pt x="544" y="2081"/>
                    </a:lnTo>
                    <a:lnTo>
                      <a:pt x="551" y="2038"/>
                    </a:lnTo>
                    <a:lnTo>
                      <a:pt x="559" y="1977"/>
                    </a:lnTo>
                    <a:lnTo>
                      <a:pt x="571" y="1907"/>
                    </a:lnTo>
                    <a:lnTo>
                      <a:pt x="586" y="1834"/>
                    </a:lnTo>
                    <a:lnTo>
                      <a:pt x="605" y="1767"/>
                    </a:lnTo>
                    <a:lnTo>
                      <a:pt x="621" y="1714"/>
                    </a:lnTo>
                    <a:lnTo>
                      <a:pt x="642" y="1685"/>
                    </a:lnTo>
                    <a:lnTo>
                      <a:pt x="778" y="16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auto">
              <a:xfrm>
                <a:off x="1232" y="280"/>
                <a:ext cx="505" cy="413"/>
              </a:xfrm>
              <a:custGeom>
                <a:avLst/>
                <a:gdLst>
                  <a:gd name="T0" fmla="*/ 409 w 409"/>
                  <a:gd name="T1" fmla="*/ 73 h 340"/>
                  <a:gd name="T2" fmla="*/ 401 w 409"/>
                  <a:gd name="T3" fmla="*/ 98 h 340"/>
                  <a:gd name="T4" fmla="*/ 386 w 409"/>
                  <a:gd name="T5" fmla="*/ 114 h 340"/>
                  <a:gd name="T6" fmla="*/ 369 w 409"/>
                  <a:gd name="T7" fmla="*/ 114 h 340"/>
                  <a:gd name="T8" fmla="*/ 350 w 409"/>
                  <a:gd name="T9" fmla="*/ 108 h 340"/>
                  <a:gd name="T10" fmla="*/ 334 w 409"/>
                  <a:gd name="T11" fmla="*/ 100 h 340"/>
                  <a:gd name="T12" fmla="*/ 315 w 409"/>
                  <a:gd name="T13" fmla="*/ 98 h 340"/>
                  <a:gd name="T14" fmla="*/ 292 w 409"/>
                  <a:gd name="T15" fmla="*/ 102 h 340"/>
                  <a:gd name="T16" fmla="*/ 271 w 409"/>
                  <a:gd name="T17" fmla="*/ 112 h 340"/>
                  <a:gd name="T18" fmla="*/ 248 w 409"/>
                  <a:gd name="T19" fmla="*/ 118 h 340"/>
                  <a:gd name="T20" fmla="*/ 225 w 409"/>
                  <a:gd name="T21" fmla="*/ 120 h 340"/>
                  <a:gd name="T22" fmla="*/ 205 w 409"/>
                  <a:gd name="T23" fmla="*/ 118 h 340"/>
                  <a:gd name="T24" fmla="*/ 188 w 409"/>
                  <a:gd name="T25" fmla="*/ 110 h 340"/>
                  <a:gd name="T26" fmla="*/ 171 w 409"/>
                  <a:gd name="T27" fmla="*/ 102 h 340"/>
                  <a:gd name="T28" fmla="*/ 161 w 409"/>
                  <a:gd name="T29" fmla="*/ 128 h 340"/>
                  <a:gd name="T30" fmla="*/ 136 w 409"/>
                  <a:gd name="T31" fmla="*/ 187 h 340"/>
                  <a:gd name="T32" fmla="*/ 98 w 409"/>
                  <a:gd name="T33" fmla="*/ 216 h 340"/>
                  <a:gd name="T34" fmla="*/ 84 w 409"/>
                  <a:gd name="T35" fmla="*/ 234 h 340"/>
                  <a:gd name="T36" fmla="*/ 73 w 409"/>
                  <a:gd name="T37" fmla="*/ 238 h 340"/>
                  <a:gd name="T38" fmla="*/ 75 w 409"/>
                  <a:gd name="T39" fmla="*/ 218 h 340"/>
                  <a:gd name="T40" fmla="*/ 100 w 409"/>
                  <a:gd name="T41" fmla="*/ 189 h 340"/>
                  <a:gd name="T42" fmla="*/ 132 w 409"/>
                  <a:gd name="T43" fmla="*/ 145 h 340"/>
                  <a:gd name="T44" fmla="*/ 140 w 409"/>
                  <a:gd name="T45" fmla="*/ 108 h 340"/>
                  <a:gd name="T46" fmla="*/ 134 w 409"/>
                  <a:gd name="T47" fmla="*/ 89 h 340"/>
                  <a:gd name="T48" fmla="*/ 115 w 409"/>
                  <a:gd name="T49" fmla="*/ 89 h 340"/>
                  <a:gd name="T50" fmla="*/ 119 w 409"/>
                  <a:gd name="T51" fmla="*/ 114 h 340"/>
                  <a:gd name="T52" fmla="*/ 109 w 409"/>
                  <a:gd name="T53" fmla="*/ 145 h 340"/>
                  <a:gd name="T54" fmla="*/ 79 w 409"/>
                  <a:gd name="T55" fmla="*/ 179 h 340"/>
                  <a:gd name="T56" fmla="*/ 52 w 409"/>
                  <a:gd name="T57" fmla="*/ 212 h 340"/>
                  <a:gd name="T58" fmla="*/ 46 w 409"/>
                  <a:gd name="T59" fmla="*/ 244 h 340"/>
                  <a:gd name="T60" fmla="*/ 79 w 409"/>
                  <a:gd name="T61" fmla="*/ 255 h 340"/>
                  <a:gd name="T62" fmla="*/ 79 w 409"/>
                  <a:gd name="T63" fmla="*/ 275 h 340"/>
                  <a:gd name="T64" fmla="*/ 94 w 409"/>
                  <a:gd name="T65" fmla="*/ 291 h 340"/>
                  <a:gd name="T66" fmla="*/ 104 w 409"/>
                  <a:gd name="T67" fmla="*/ 304 h 340"/>
                  <a:gd name="T68" fmla="*/ 96 w 409"/>
                  <a:gd name="T69" fmla="*/ 324 h 340"/>
                  <a:gd name="T70" fmla="*/ 79 w 409"/>
                  <a:gd name="T71" fmla="*/ 330 h 340"/>
                  <a:gd name="T72" fmla="*/ 50 w 409"/>
                  <a:gd name="T73" fmla="*/ 306 h 340"/>
                  <a:gd name="T74" fmla="*/ 25 w 409"/>
                  <a:gd name="T75" fmla="*/ 277 h 340"/>
                  <a:gd name="T76" fmla="*/ 13 w 409"/>
                  <a:gd name="T77" fmla="*/ 244 h 340"/>
                  <a:gd name="T78" fmla="*/ 11 w 409"/>
                  <a:gd name="T79" fmla="*/ 200 h 340"/>
                  <a:gd name="T80" fmla="*/ 17 w 409"/>
                  <a:gd name="T81" fmla="*/ 159 h 340"/>
                  <a:gd name="T82" fmla="*/ 0 w 409"/>
                  <a:gd name="T83" fmla="*/ 120 h 340"/>
                  <a:gd name="T84" fmla="*/ 23 w 409"/>
                  <a:gd name="T85" fmla="*/ 81 h 340"/>
                  <a:gd name="T86" fmla="*/ 48 w 409"/>
                  <a:gd name="T87" fmla="*/ 69 h 340"/>
                  <a:gd name="T88" fmla="*/ 65 w 409"/>
                  <a:gd name="T89" fmla="*/ 73 h 340"/>
                  <a:gd name="T90" fmla="*/ 84 w 409"/>
                  <a:gd name="T91" fmla="*/ 55 h 340"/>
                  <a:gd name="T92" fmla="*/ 109 w 409"/>
                  <a:gd name="T93" fmla="*/ 28 h 340"/>
                  <a:gd name="T94" fmla="*/ 142 w 409"/>
                  <a:gd name="T95" fmla="*/ 10 h 340"/>
                  <a:gd name="T96" fmla="*/ 177 w 409"/>
                  <a:gd name="T97" fmla="*/ 2 h 340"/>
                  <a:gd name="T98" fmla="*/ 223 w 409"/>
                  <a:gd name="T99" fmla="*/ 4 h 340"/>
                  <a:gd name="T100" fmla="*/ 282 w 409"/>
                  <a:gd name="T101" fmla="*/ 6 h 340"/>
                  <a:gd name="T102" fmla="*/ 340 w 409"/>
                  <a:gd name="T103" fmla="*/ 10 h 340"/>
                  <a:gd name="T104" fmla="*/ 388 w 409"/>
                  <a:gd name="T105" fmla="*/ 34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9" h="340">
                    <a:moveTo>
                      <a:pt x="407" y="59"/>
                    </a:moveTo>
                    <a:lnTo>
                      <a:pt x="409" y="73"/>
                    </a:lnTo>
                    <a:lnTo>
                      <a:pt x="407" y="85"/>
                    </a:lnTo>
                    <a:lnTo>
                      <a:pt x="401" y="98"/>
                    </a:lnTo>
                    <a:lnTo>
                      <a:pt x="394" y="110"/>
                    </a:lnTo>
                    <a:lnTo>
                      <a:pt x="386" y="114"/>
                    </a:lnTo>
                    <a:lnTo>
                      <a:pt x="378" y="114"/>
                    </a:lnTo>
                    <a:lnTo>
                      <a:pt x="369" y="114"/>
                    </a:lnTo>
                    <a:lnTo>
                      <a:pt x="361" y="110"/>
                    </a:lnTo>
                    <a:lnTo>
                      <a:pt x="350" y="108"/>
                    </a:lnTo>
                    <a:lnTo>
                      <a:pt x="342" y="104"/>
                    </a:lnTo>
                    <a:lnTo>
                      <a:pt x="334" y="100"/>
                    </a:lnTo>
                    <a:lnTo>
                      <a:pt x="325" y="98"/>
                    </a:lnTo>
                    <a:lnTo>
                      <a:pt x="315" y="98"/>
                    </a:lnTo>
                    <a:lnTo>
                      <a:pt x="303" y="100"/>
                    </a:lnTo>
                    <a:lnTo>
                      <a:pt x="292" y="102"/>
                    </a:lnTo>
                    <a:lnTo>
                      <a:pt x="282" y="106"/>
                    </a:lnTo>
                    <a:lnTo>
                      <a:pt x="271" y="112"/>
                    </a:lnTo>
                    <a:lnTo>
                      <a:pt x="261" y="116"/>
                    </a:lnTo>
                    <a:lnTo>
                      <a:pt x="248" y="118"/>
                    </a:lnTo>
                    <a:lnTo>
                      <a:pt x="236" y="120"/>
                    </a:lnTo>
                    <a:lnTo>
                      <a:pt x="225" y="120"/>
                    </a:lnTo>
                    <a:lnTo>
                      <a:pt x="215" y="120"/>
                    </a:lnTo>
                    <a:lnTo>
                      <a:pt x="205" y="118"/>
                    </a:lnTo>
                    <a:lnTo>
                      <a:pt x="196" y="114"/>
                    </a:lnTo>
                    <a:lnTo>
                      <a:pt x="188" y="110"/>
                    </a:lnTo>
                    <a:lnTo>
                      <a:pt x="180" y="106"/>
                    </a:lnTo>
                    <a:lnTo>
                      <a:pt x="171" y="102"/>
                    </a:lnTo>
                    <a:lnTo>
                      <a:pt x="163" y="96"/>
                    </a:lnTo>
                    <a:lnTo>
                      <a:pt x="161" y="128"/>
                    </a:lnTo>
                    <a:lnTo>
                      <a:pt x="154" y="159"/>
                    </a:lnTo>
                    <a:lnTo>
                      <a:pt x="136" y="187"/>
                    </a:lnTo>
                    <a:lnTo>
                      <a:pt x="109" y="208"/>
                    </a:lnTo>
                    <a:lnTo>
                      <a:pt x="98" y="216"/>
                    </a:lnTo>
                    <a:lnTo>
                      <a:pt x="90" y="224"/>
                    </a:lnTo>
                    <a:lnTo>
                      <a:pt x="84" y="234"/>
                    </a:lnTo>
                    <a:lnTo>
                      <a:pt x="79" y="246"/>
                    </a:lnTo>
                    <a:lnTo>
                      <a:pt x="73" y="238"/>
                    </a:lnTo>
                    <a:lnTo>
                      <a:pt x="73" y="228"/>
                    </a:lnTo>
                    <a:lnTo>
                      <a:pt x="75" y="218"/>
                    </a:lnTo>
                    <a:lnTo>
                      <a:pt x="79" y="208"/>
                    </a:lnTo>
                    <a:lnTo>
                      <a:pt x="100" y="189"/>
                    </a:lnTo>
                    <a:lnTo>
                      <a:pt x="119" y="167"/>
                    </a:lnTo>
                    <a:lnTo>
                      <a:pt x="132" y="145"/>
                    </a:lnTo>
                    <a:lnTo>
                      <a:pt x="140" y="120"/>
                    </a:lnTo>
                    <a:lnTo>
                      <a:pt x="140" y="108"/>
                    </a:lnTo>
                    <a:lnTo>
                      <a:pt x="138" y="96"/>
                    </a:lnTo>
                    <a:lnTo>
                      <a:pt x="134" y="89"/>
                    </a:lnTo>
                    <a:lnTo>
                      <a:pt x="123" y="79"/>
                    </a:lnTo>
                    <a:lnTo>
                      <a:pt x="115" y="89"/>
                    </a:lnTo>
                    <a:lnTo>
                      <a:pt x="117" y="100"/>
                    </a:lnTo>
                    <a:lnTo>
                      <a:pt x="119" y="114"/>
                    </a:lnTo>
                    <a:lnTo>
                      <a:pt x="115" y="126"/>
                    </a:lnTo>
                    <a:lnTo>
                      <a:pt x="109" y="145"/>
                    </a:lnTo>
                    <a:lnTo>
                      <a:pt x="96" y="163"/>
                    </a:lnTo>
                    <a:lnTo>
                      <a:pt x="79" y="179"/>
                    </a:lnTo>
                    <a:lnTo>
                      <a:pt x="65" y="196"/>
                    </a:lnTo>
                    <a:lnTo>
                      <a:pt x="52" y="212"/>
                    </a:lnTo>
                    <a:lnTo>
                      <a:pt x="44" y="228"/>
                    </a:lnTo>
                    <a:lnTo>
                      <a:pt x="46" y="244"/>
                    </a:lnTo>
                    <a:lnTo>
                      <a:pt x="61" y="261"/>
                    </a:lnTo>
                    <a:lnTo>
                      <a:pt x="79" y="255"/>
                    </a:lnTo>
                    <a:lnTo>
                      <a:pt x="77" y="267"/>
                    </a:lnTo>
                    <a:lnTo>
                      <a:pt x="79" y="275"/>
                    </a:lnTo>
                    <a:lnTo>
                      <a:pt x="86" y="283"/>
                    </a:lnTo>
                    <a:lnTo>
                      <a:pt x="94" y="291"/>
                    </a:lnTo>
                    <a:lnTo>
                      <a:pt x="100" y="297"/>
                    </a:lnTo>
                    <a:lnTo>
                      <a:pt x="104" y="304"/>
                    </a:lnTo>
                    <a:lnTo>
                      <a:pt x="104" y="314"/>
                    </a:lnTo>
                    <a:lnTo>
                      <a:pt x="96" y="324"/>
                    </a:lnTo>
                    <a:lnTo>
                      <a:pt x="96" y="340"/>
                    </a:lnTo>
                    <a:lnTo>
                      <a:pt x="79" y="330"/>
                    </a:lnTo>
                    <a:lnTo>
                      <a:pt x="65" y="318"/>
                    </a:lnTo>
                    <a:lnTo>
                      <a:pt x="50" y="306"/>
                    </a:lnTo>
                    <a:lnTo>
                      <a:pt x="36" y="293"/>
                    </a:lnTo>
                    <a:lnTo>
                      <a:pt x="25" y="277"/>
                    </a:lnTo>
                    <a:lnTo>
                      <a:pt x="17" y="261"/>
                    </a:lnTo>
                    <a:lnTo>
                      <a:pt x="13" y="244"/>
                    </a:lnTo>
                    <a:lnTo>
                      <a:pt x="11" y="226"/>
                    </a:lnTo>
                    <a:lnTo>
                      <a:pt x="11" y="200"/>
                    </a:lnTo>
                    <a:lnTo>
                      <a:pt x="17" y="179"/>
                    </a:lnTo>
                    <a:lnTo>
                      <a:pt x="17" y="159"/>
                    </a:lnTo>
                    <a:lnTo>
                      <a:pt x="0" y="138"/>
                    </a:lnTo>
                    <a:lnTo>
                      <a:pt x="0" y="120"/>
                    </a:lnTo>
                    <a:lnTo>
                      <a:pt x="9" y="98"/>
                    </a:lnTo>
                    <a:lnTo>
                      <a:pt x="23" y="81"/>
                    </a:lnTo>
                    <a:lnTo>
                      <a:pt x="40" y="67"/>
                    </a:lnTo>
                    <a:lnTo>
                      <a:pt x="48" y="69"/>
                    </a:lnTo>
                    <a:lnTo>
                      <a:pt x="57" y="71"/>
                    </a:lnTo>
                    <a:lnTo>
                      <a:pt x="65" y="73"/>
                    </a:lnTo>
                    <a:lnTo>
                      <a:pt x="75" y="73"/>
                    </a:lnTo>
                    <a:lnTo>
                      <a:pt x="84" y="55"/>
                    </a:lnTo>
                    <a:lnTo>
                      <a:pt x="94" y="40"/>
                    </a:lnTo>
                    <a:lnTo>
                      <a:pt x="109" y="28"/>
                    </a:lnTo>
                    <a:lnTo>
                      <a:pt x="123" y="18"/>
                    </a:lnTo>
                    <a:lnTo>
                      <a:pt x="142" y="10"/>
                    </a:lnTo>
                    <a:lnTo>
                      <a:pt x="161" y="6"/>
                    </a:lnTo>
                    <a:lnTo>
                      <a:pt x="177" y="2"/>
                    </a:lnTo>
                    <a:lnTo>
                      <a:pt x="196" y="0"/>
                    </a:lnTo>
                    <a:lnTo>
                      <a:pt x="223" y="4"/>
                    </a:lnTo>
                    <a:lnTo>
                      <a:pt x="252" y="6"/>
                    </a:lnTo>
                    <a:lnTo>
                      <a:pt x="282" y="6"/>
                    </a:lnTo>
                    <a:lnTo>
                      <a:pt x="311" y="6"/>
                    </a:lnTo>
                    <a:lnTo>
                      <a:pt x="340" y="10"/>
                    </a:lnTo>
                    <a:lnTo>
                      <a:pt x="365" y="18"/>
                    </a:lnTo>
                    <a:lnTo>
                      <a:pt x="388" y="34"/>
                    </a:lnTo>
                    <a:lnTo>
                      <a:pt x="407" y="59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auto">
              <a:xfrm>
                <a:off x="3313" y="297"/>
                <a:ext cx="1900" cy="109"/>
              </a:xfrm>
              <a:custGeom>
                <a:avLst/>
                <a:gdLst>
                  <a:gd name="T0" fmla="*/ 990 w 1536"/>
                  <a:gd name="T1" fmla="*/ 90 h 90"/>
                  <a:gd name="T2" fmla="*/ 952 w 1536"/>
                  <a:gd name="T3" fmla="*/ 90 h 90"/>
                  <a:gd name="T4" fmla="*/ 898 w 1536"/>
                  <a:gd name="T5" fmla="*/ 90 h 90"/>
                  <a:gd name="T6" fmla="*/ 834 w 1536"/>
                  <a:gd name="T7" fmla="*/ 90 h 90"/>
                  <a:gd name="T8" fmla="*/ 769 w 1536"/>
                  <a:gd name="T9" fmla="*/ 90 h 90"/>
                  <a:gd name="T10" fmla="*/ 709 w 1536"/>
                  <a:gd name="T11" fmla="*/ 90 h 90"/>
                  <a:gd name="T12" fmla="*/ 663 w 1536"/>
                  <a:gd name="T13" fmla="*/ 90 h 90"/>
                  <a:gd name="T14" fmla="*/ 636 w 1536"/>
                  <a:gd name="T15" fmla="*/ 90 h 90"/>
                  <a:gd name="T16" fmla="*/ 329 w 1536"/>
                  <a:gd name="T17" fmla="*/ 71 h 90"/>
                  <a:gd name="T18" fmla="*/ 16 w 1536"/>
                  <a:gd name="T19" fmla="*/ 49 h 90"/>
                  <a:gd name="T20" fmla="*/ 4 w 1536"/>
                  <a:gd name="T21" fmla="*/ 35 h 90"/>
                  <a:gd name="T22" fmla="*/ 0 w 1536"/>
                  <a:gd name="T23" fmla="*/ 22 h 90"/>
                  <a:gd name="T24" fmla="*/ 6 w 1536"/>
                  <a:gd name="T25" fmla="*/ 16 h 90"/>
                  <a:gd name="T26" fmla="*/ 563 w 1536"/>
                  <a:gd name="T27" fmla="*/ 39 h 90"/>
                  <a:gd name="T28" fmla="*/ 598 w 1536"/>
                  <a:gd name="T29" fmla="*/ 39 h 90"/>
                  <a:gd name="T30" fmla="*/ 683 w 1536"/>
                  <a:gd name="T31" fmla="*/ 39 h 90"/>
                  <a:gd name="T32" fmla="*/ 792 w 1536"/>
                  <a:gd name="T33" fmla="*/ 41 h 90"/>
                  <a:gd name="T34" fmla="*/ 892 w 1536"/>
                  <a:gd name="T35" fmla="*/ 45 h 90"/>
                  <a:gd name="T36" fmla="*/ 998 w 1536"/>
                  <a:gd name="T37" fmla="*/ 47 h 90"/>
                  <a:gd name="T38" fmla="*/ 1107 w 1536"/>
                  <a:gd name="T39" fmla="*/ 45 h 90"/>
                  <a:gd name="T40" fmla="*/ 1215 w 1536"/>
                  <a:gd name="T41" fmla="*/ 37 h 90"/>
                  <a:gd name="T42" fmla="*/ 1315 w 1536"/>
                  <a:gd name="T43" fmla="*/ 28 h 90"/>
                  <a:gd name="T44" fmla="*/ 1405 w 1536"/>
                  <a:gd name="T45" fmla="*/ 18 h 90"/>
                  <a:gd name="T46" fmla="*/ 1474 w 1536"/>
                  <a:gd name="T47" fmla="*/ 10 h 90"/>
                  <a:gd name="T48" fmla="*/ 1520 w 1536"/>
                  <a:gd name="T49" fmla="*/ 2 h 90"/>
                  <a:gd name="T50" fmla="*/ 1536 w 1536"/>
                  <a:gd name="T51" fmla="*/ 0 h 90"/>
                  <a:gd name="T52" fmla="*/ 1524 w 1536"/>
                  <a:gd name="T53" fmla="*/ 31 h 90"/>
                  <a:gd name="T54" fmla="*/ 1507 w 1536"/>
                  <a:gd name="T55" fmla="*/ 35 h 90"/>
                  <a:gd name="T56" fmla="*/ 1474 w 1536"/>
                  <a:gd name="T57" fmla="*/ 43 h 90"/>
                  <a:gd name="T58" fmla="*/ 1424 w 1536"/>
                  <a:gd name="T59" fmla="*/ 51 h 90"/>
                  <a:gd name="T60" fmla="*/ 1359 w 1536"/>
                  <a:gd name="T61" fmla="*/ 61 h 90"/>
                  <a:gd name="T62" fmla="*/ 1276 w 1536"/>
                  <a:gd name="T63" fmla="*/ 71 h 90"/>
                  <a:gd name="T64" fmla="*/ 1178 w 1536"/>
                  <a:gd name="T65" fmla="*/ 80 h 90"/>
                  <a:gd name="T66" fmla="*/ 1063 w 1536"/>
                  <a:gd name="T67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6" h="90">
                    <a:moveTo>
                      <a:pt x="1000" y="90"/>
                    </a:moveTo>
                    <a:lnTo>
                      <a:pt x="990" y="90"/>
                    </a:lnTo>
                    <a:lnTo>
                      <a:pt x="973" y="90"/>
                    </a:lnTo>
                    <a:lnTo>
                      <a:pt x="952" y="90"/>
                    </a:lnTo>
                    <a:lnTo>
                      <a:pt x="925" y="90"/>
                    </a:lnTo>
                    <a:lnTo>
                      <a:pt x="898" y="90"/>
                    </a:lnTo>
                    <a:lnTo>
                      <a:pt x="867" y="90"/>
                    </a:lnTo>
                    <a:lnTo>
                      <a:pt x="834" y="90"/>
                    </a:lnTo>
                    <a:lnTo>
                      <a:pt x="800" y="90"/>
                    </a:lnTo>
                    <a:lnTo>
                      <a:pt x="769" y="90"/>
                    </a:lnTo>
                    <a:lnTo>
                      <a:pt x="738" y="90"/>
                    </a:lnTo>
                    <a:lnTo>
                      <a:pt x="709" y="90"/>
                    </a:lnTo>
                    <a:lnTo>
                      <a:pt x="683" y="90"/>
                    </a:lnTo>
                    <a:lnTo>
                      <a:pt x="663" y="90"/>
                    </a:lnTo>
                    <a:lnTo>
                      <a:pt x="646" y="90"/>
                    </a:lnTo>
                    <a:lnTo>
                      <a:pt x="636" y="90"/>
                    </a:lnTo>
                    <a:lnTo>
                      <a:pt x="631" y="90"/>
                    </a:lnTo>
                    <a:lnTo>
                      <a:pt x="329" y="71"/>
                    </a:lnTo>
                    <a:lnTo>
                      <a:pt x="25" y="49"/>
                    </a:lnTo>
                    <a:lnTo>
                      <a:pt x="16" y="49"/>
                    </a:lnTo>
                    <a:lnTo>
                      <a:pt x="10" y="43"/>
                    </a:lnTo>
                    <a:lnTo>
                      <a:pt x="4" y="35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563" y="39"/>
                    </a:lnTo>
                    <a:lnTo>
                      <a:pt x="573" y="39"/>
                    </a:lnTo>
                    <a:lnTo>
                      <a:pt x="598" y="39"/>
                    </a:lnTo>
                    <a:lnTo>
                      <a:pt x="636" y="39"/>
                    </a:lnTo>
                    <a:lnTo>
                      <a:pt x="683" y="39"/>
                    </a:lnTo>
                    <a:lnTo>
                      <a:pt x="738" y="41"/>
                    </a:lnTo>
                    <a:lnTo>
                      <a:pt x="792" y="41"/>
                    </a:lnTo>
                    <a:lnTo>
                      <a:pt x="844" y="43"/>
                    </a:lnTo>
                    <a:lnTo>
                      <a:pt x="892" y="45"/>
                    </a:lnTo>
                    <a:lnTo>
                      <a:pt x="944" y="47"/>
                    </a:lnTo>
                    <a:lnTo>
                      <a:pt x="998" y="47"/>
                    </a:lnTo>
                    <a:lnTo>
                      <a:pt x="1053" y="47"/>
                    </a:lnTo>
                    <a:lnTo>
                      <a:pt x="1107" y="45"/>
                    </a:lnTo>
                    <a:lnTo>
                      <a:pt x="1161" y="41"/>
                    </a:lnTo>
                    <a:lnTo>
                      <a:pt x="1215" y="37"/>
                    </a:lnTo>
                    <a:lnTo>
                      <a:pt x="1267" y="33"/>
                    </a:lnTo>
                    <a:lnTo>
                      <a:pt x="1315" y="28"/>
                    </a:lnTo>
                    <a:lnTo>
                      <a:pt x="1361" y="24"/>
                    </a:lnTo>
                    <a:lnTo>
                      <a:pt x="1405" y="18"/>
                    </a:lnTo>
                    <a:lnTo>
                      <a:pt x="1442" y="14"/>
                    </a:lnTo>
                    <a:lnTo>
                      <a:pt x="1474" y="10"/>
                    </a:lnTo>
                    <a:lnTo>
                      <a:pt x="1501" y="6"/>
                    </a:lnTo>
                    <a:lnTo>
                      <a:pt x="1520" y="2"/>
                    </a:lnTo>
                    <a:lnTo>
                      <a:pt x="1532" y="0"/>
                    </a:lnTo>
                    <a:lnTo>
                      <a:pt x="1536" y="0"/>
                    </a:lnTo>
                    <a:lnTo>
                      <a:pt x="1526" y="31"/>
                    </a:lnTo>
                    <a:lnTo>
                      <a:pt x="1524" y="31"/>
                    </a:lnTo>
                    <a:lnTo>
                      <a:pt x="1517" y="33"/>
                    </a:lnTo>
                    <a:lnTo>
                      <a:pt x="1507" y="35"/>
                    </a:lnTo>
                    <a:lnTo>
                      <a:pt x="1492" y="39"/>
                    </a:lnTo>
                    <a:lnTo>
                      <a:pt x="1474" y="43"/>
                    </a:lnTo>
                    <a:lnTo>
                      <a:pt x="1451" y="47"/>
                    </a:lnTo>
                    <a:lnTo>
                      <a:pt x="1424" y="51"/>
                    </a:lnTo>
                    <a:lnTo>
                      <a:pt x="1394" y="55"/>
                    </a:lnTo>
                    <a:lnTo>
                      <a:pt x="1359" y="61"/>
                    </a:lnTo>
                    <a:lnTo>
                      <a:pt x="1319" y="65"/>
                    </a:lnTo>
                    <a:lnTo>
                      <a:pt x="1276" y="71"/>
                    </a:lnTo>
                    <a:lnTo>
                      <a:pt x="1230" y="75"/>
                    </a:lnTo>
                    <a:lnTo>
                      <a:pt x="1178" y="80"/>
                    </a:lnTo>
                    <a:lnTo>
                      <a:pt x="1123" y="84"/>
                    </a:lnTo>
                    <a:lnTo>
                      <a:pt x="1063" y="88"/>
                    </a:lnTo>
                    <a:lnTo>
                      <a:pt x="1000" y="90"/>
                    </a:lnTo>
                    <a:close/>
                  </a:path>
                </a:pathLst>
              </a:custGeom>
              <a:solidFill>
                <a:srgbClr val="A8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auto">
              <a:xfrm>
                <a:off x="1417" y="312"/>
                <a:ext cx="261" cy="81"/>
              </a:xfrm>
              <a:custGeom>
                <a:avLst/>
                <a:gdLst>
                  <a:gd name="T0" fmla="*/ 86 w 211"/>
                  <a:gd name="T1" fmla="*/ 2 h 67"/>
                  <a:gd name="T2" fmla="*/ 75 w 211"/>
                  <a:gd name="T3" fmla="*/ 14 h 67"/>
                  <a:gd name="T4" fmla="*/ 55 w 211"/>
                  <a:gd name="T5" fmla="*/ 23 h 67"/>
                  <a:gd name="T6" fmla="*/ 38 w 211"/>
                  <a:gd name="T7" fmla="*/ 31 h 67"/>
                  <a:gd name="T8" fmla="*/ 30 w 211"/>
                  <a:gd name="T9" fmla="*/ 33 h 67"/>
                  <a:gd name="T10" fmla="*/ 40 w 211"/>
                  <a:gd name="T11" fmla="*/ 43 h 67"/>
                  <a:gd name="T12" fmla="*/ 55 w 211"/>
                  <a:gd name="T13" fmla="*/ 51 h 67"/>
                  <a:gd name="T14" fmla="*/ 69 w 211"/>
                  <a:gd name="T15" fmla="*/ 53 h 67"/>
                  <a:gd name="T16" fmla="*/ 86 w 211"/>
                  <a:gd name="T17" fmla="*/ 51 h 67"/>
                  <a:gd name="T18" fmla="*/ 100 w 211"/>
                  <a:gd name="T19" fmla="*/ 43 h 67"/>
                  <a:gd name="T20" fmla="*/ 115 w 211"/>
                  <a:gd name="T21" fmla="*/ 35 h 67"/>
                  <a:gd name="T22" fmla="*/ 132 w 211"/>
                  <a:gd name="T23" fmla="*/ 27 h 67"/>
                  <a:gd name="T24" fmla="*/ 148 w 211"/>
                  <a:gd name="T25" fmla="*/ 21 h 67"/>
                  <a:gd name="T26" fmla="*/ 165 w 211"/>
                  <a:gd name="T27" fmla="*/ 19 h 67"/>
                  <a:gd name="T28" fmla="*/ 180 w 211"/>
                  <a:gd name="T29" fmla="*/ 19 h 67"/>
                  <a:gd name="T30" fmla="*/ 196 w 211"/>
                  <a:gd name="T31" fmla="*/ 23 h 67"/>
                  <a:gd name="T32" fmla="*/ 211 w 211"/>
                  <a:gd name="T33" fmla="*/ 33 h 67"/>
                  <a:gd name="T34" fmla="*/ 205 w 211"/>
                  <a:gd name="T35" fmla="*/ 41 h 67"/>
                  <a:gd name="T36" fmla="*/ 194 w 211"/>
                  <a:gd name="T37" fmla="*/ 41 h 67"/>
                  <a:gd name="T38" fmla="*/ 186 w 211"/>
                  <a:gd name="T39" fmla="*/ 37 h 67"/>
                  <a:gd name="T40" fmla="*/ 175 w 211"/>
                  <a:gd name="T41" fmla="*/ 35 h 67"/>
                  <a:gd name="T42" fmla="*/ 153 w 211"/>
                  <a:gd name="T43" fmla="*/ 39 h 67"/>
                  <a:gd name="T44" fmla="*/ 132 w 211"/>
                  <a:gd name="T45" fmla="*/ 47 h 67"/>
                  <a:gd name="T46" fmla="*/ 109 w 211"/>
                  <a:gd name="T47" fmla="*/ 55 h 67"/>
                  <a:gd name="T48" fmla="*/ 86 w 211"/>
                  <a:gd name="T49" fmla="*/ 63 h 67"/>
                  <a:gd name="T50" fmla="*/ 65 w 211"/>
                  <a:gd name="T51" fmla="*/ 67 h 67"/>
                  <a:gd name="T52" fmla="*/ 44 w 211"/>
                  <a:gd name="T53" fmla="*/ 65 h 67"/>
                  <a:gd name="T54" fmla="*/ 27 w 211"/>
                  <a:gd name="T55" fmla="*/ 55 h 67"/>
                  <a:gd name="T56" fmla="*/ 11 w 211"/>
                  <a:gd name="T57" fmla="*/ 33 h 67"/>
                  <a:gd name="T58" fmla="*/ 9 w 211"/>
                  <a:gd name="T59" fmla="*/ 33 h 67"/>
                  <a:gd name="T60" fmla="*/ 4 w 211"/>
                  <a:gd name="T61" fmla="*/ 33 h 67"/>
                  <a:gd name="T62" fmla="*/ 2 w 211"/>
                  <a:gd name="T63" fmla="*/ 31 h 67"/>
                  <a:gd name="T64" fmla="*/ 0 w 211"/>
                  <a:gd name="T65" fmla="*/ 29 h 67"/>
                  <a:gd name="T66" fmla="*/ 2 w 211"/>
                  <a:gd name="T67" fmla="*/ 23 h 67"/>
                  <a:gd name="T68" fmla="*/ 11 w 211"/>
                  <a:gd name="T69" fmla="*/ 16 h 67"/>
                  <a:gd name="T70" fmla="*/ 23 w 211"/>
                  <a:gd name="T71" fmla="*/ 12 h 67"/>
                  <a:gd name="T72" fmla="*/ 38 w 211"/>
                  <a:gd name="T73" fmla="*/ 6 h 67"/>
                  <a:gd name="T74" fmla="*/ 52 w 211"/>
                  <a:gd name="T75" fmla="*/ 2 h 67"/>
                  <a:gd name="T76" fmla="*/ 65 w 211"/>
                  <a:gd name="T77" fmla="*/ 0 h 67"/>
                  <a:gd name="T78" fmla="*/ 77 w 211"/>
                  <a:gd name="T79" fmla="*/ 0 h 67"/>
                  <a:gd name="T80" fmla="*/ 86 w 211"/>
                  <a:gd name="T81" fmla="*/ 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1" h="67">
                    <a:moveTo>
                      <a:pt x="86" y="2"/>
                    </a:moveTo>
                    <a:lnTo>
                      <a:pt x="75" y="14"/>
                    </a:lnTo>
                    <a:lnTo>
                      <a:pt x="55" y="23"/>
                    </a:lnTo>
                    <a:lnTo>
                      <a:pt x="38" y="31"/>
                    </a:lnTo>
                    <a:lnTo>
                      <a:pt x="30" y="33"/>
                    </a:lnTo>
                    <a:lnTo>
                      <a:pt x="40" y="43"/>
                    </a:lnTo>
                    <a:lnTo>
                      <a:pt x="55" y="51"/>
                    </a:lnTo>
                    <a:lnTo>
                      <a:pt x="69" y="53"/>
                    </a:lnTo>
                    <a:lnTo>
                      <a:pt x="86" y="51"/>
                    </a:lnTo>
                    <a:lnTo>
                      <a:pt x="100" y="43"/>
                    </a:lnTo>
                    <a:lnTo>
                      <a:pt x="115" y="35"/>
                    </a:lnTo>
                    <a:lnTo>
                      <a:pt x="132" y="27"/>
                    </a:lnTo>
                    <a:lnTo>
                      <a:pt x="148" y="21"/>
                    </a:lnTo>
                    <a:lnTo>
                      <a:pt x="165" y="19"/>
                    </a:lnTo>
                    <a:lnTo>
                      <a:pt x="180" y="19"/>
                    </a:lnTo>
                    <a:lnTo>
                      <a:pt x="196" y="23"/>
                    </a:lnTo>
                    <a:lnTo>
                      <a:pt x="211" y="33"/>
                    </a:lnTo>
                    <a:lnTo>
                      <a:pt x="205" y="41"/>
                    </a:lnTo>
                    <a:lnTo>
                      <a:pt x="194" y="41"/>
                    </a:lnTo>
                    <a:lnTo>
                      <a:pt x="186" y="37"/>
                    </a:lnTo>
                    <a:lnTo>
                      <a:pt x="175" y="35"/>
                    </a:lnTo>
                    <a:lnTo>
                      <a:pt x="153" y="39"/>
                    </a:lnTo>
                    <a:lnTo>
                      <a:pt x="132" y="47"/>
                    </a:lnTo>
                    <a:lnTo>
                      <a:pt x="109" y="55"/>
                    </a:lnTo>
                    <a:lnTo>
                      <a:pt x="86" y="63"/>
                    </a:lnTo>
                    <a:lnTo>
                      <a:pt x="65" y="67"/>
                    </a:lnTo>
                    <a:lnTo>
                      <a:pt x="44" y="65"/>
                    </a:lnTo>
                    <a:lnTo>
                      <a:pt x="27" y="55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11" y="16"/>
                    </a:lnTo>
                    <a:lnTo>
                      <a:pt x="23" y="12"/>
                    </a:lnTo>
                    <a:lnTo>
                      <a:pt x="38" y="6"/>
                    </a:lnTo>
                    <a:lnTo>
                      <a:pt x="52" y="2"/>
                    </a:lnTo>
                    <a:lnTo>
                      <a:pt x="65" y="0"/>
                    </a:lnTo>
                    <a:lnTo>
                      <a:pt x="77" y="0"/>
                    </a:lnTo>
                    <a:lnTo>
                      <a:pt x="8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auto">
              <a:xfrm>
                <a:off x="1263" y="381"/>
                <a:ext cx="66" cy="92"/>
              </a:xfrm>
              <a:custGeom>
                <a:avLst/>
                <a:gdLst>
                  <a:gd name="T0" fmla="*/ 29 w 54"/>
                  <a:gd name="T1" fmla="*/ 10 h 76"/>
                  <a:gd name="T2" fmla="*/ 21 w 54"/>
                  <a:gd name="T3" fmla="*/ 19 h 76"/>
                  <a:gd name="T4" fmla="*/ 21 w 54"/>
                  <a:gd name="T5" fmla="*/ 35 h 76"/>
                  <a:gd name="T6" fmla="*/ 23 w 54"/>
                  <a:gd name="T7" fmla="*/ 49 h 76"/>
                  <a:gd name="T8" fmla="*/ 27 w 54"/>
                  <a:gd name="T9" fmla="*/ 55 h 76"/>
                  <a:gd name="T10" fmla="*/ 36 w 54"/>
                  <a:gd name="T11" fmla="*/ 43 h 76"/>
                  <a:gd name="T12" fmla="*/ 36 w 54"/>
                  <a:gd name="T13" fmla="*/ 29 h 76"/>
                  <a:gd name="T14" fmla="*/ 40 w 54"/>
                  <a:gd name="T15" fmla="*/ 23 h 76"/>
                  <a:gd name="T16" fmla="*/ 54 w 54"/>
                  <a:gd name="T17" fmla="*/ 33 h 76"/>
                  <a:gd name="T18" fmla="*/ 52 w 54"/>
                  <a:gd name="T19" fmla="*/ 47 h 76"/>
                  <a:gd name="T20" fmla="*/ 44 w 54"/>
                  <a:gd name="T21" fmla="*/ 61 h 76"/>
                  <a:gd name="T22" fmla="*/ 29 w 54"/>
                  <a:gd name="T23" fmla="*/ 72 h 76"/>
                  <a:gd name="T24" fmla="*/ 15 w 54"/>
                  <a:gd name="T25" fmla="*/ 76 h 76"/>
                  <a:gd name="T26" fmla="*/ 4 w 54"/>
                  <a:gd name="T27" fmla="*/ 62 h 76"/>
                  <a:gd name="T28" fmla="*/ 0 w 54"/>
                  <a:gd name="T29" fmla="*/ 47 h 76"/>
                  <a:gd name="T30" fmla="*/ 0 w 54"/>
                  <a:gd name="T31" fmla="*/ 31 h 76"/>
                  <a:gd name="T32" fmla="*/ 2 w 54"/>
                  <a:gd name="T33" fmla="*/ 15 h 76"/>
                  <a:gd name="T34" fmla="*/ 9 w 54"/>
                  <a:gd name="T35" fmla="*/ 8 h 76"/>
                  <a:gd name="T36" fmla="*/ 19 w 54"/>
                  <a:gd name="T37" fmla="*/ 0 h 76"/>
                  <a:gd name="T38" fmla="*/ 27 w 54"/>
                  <a:gd name="T39" fmla="*/ 0 h 76"/>
                  <a:gd name="T40" fmla="*/ 29 w 54"/>
                  <a:gd name="T41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" h="76">
                    <a:moveTo>
                      <a:pt x="29" y="10"/>
                    </a:moveTo>
                    <a:lnTo>
                      <a:pt x="21" y="19"/>
                    </a:lnTo>
                    <a:lnTo>
                      <a:pt x="21" y="35"/>
                    </a:lnTo>
                    <a:lnTo>
                      <a:pt x="23" y="49"/>
                    </a:lnTo>
                    <a:lnTo>
                      <a:pt x="27" y="55"/>
                    </a:lnTo>
                    <a:lnTo>
                      <a:pt x="36" y="43"/>
                    </a:lnTo>
                    <a:lnTo>
                      <a:pt x="36" y="29"/>
                    </a:lnTo>
                    <a:lnTo>
                      <a:pt x="40" y="23"/>
                    </a:lnTo>
                    <a:lnTo>
                      <a:pt x="54" y="33"/>
                    </a:lnTo>
                    <a:lnTo>
                      <a:pt x="52" y="47"/>
                    </a:lnTo>
                    <a:lnTo>
                      <a:pt x="44" y="61"/>
                    </a:lnTo>
                    <a:lnTo>
                      <a:pt x="29" y="72"/>
                    </a:lnTo>
                    <a:lnTo>
                      <a:pt x="15" y="76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" y="15"/>
                    </a:lnTo>
                    <a:lnTo>
                      <a:pt x="9" y="8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auto">
              <a:xfrm>
                <a:off x="3280" y="388"/>
                <a:ext cx="1899" cy="1713"/>
              </a:xfrm>
              <a:custGeom>
                <a:avLst/>
                <a:gdLst>
                  <a:gd name="T0" fmla="*/ 1423 w 1536"/>
                  <a:gd name="T1" fmla="*/ 737 h 1410"/>
                  <a:gd name="T2" fmla="*/ 721 w 1536"/>
                  <a:gd name="T3" fmla="*/ 1241 h 1410"/>
                  <a:gd name="T4" fmla="*/ 815 w 1536"/>
                  <a:gd name="T5" fmla="*/ 1233 h 1410"/>
                  <a:gd name="T6" fmla="*/ 1073 w 1536"/>
                  <a:gd name="T7" fmla="*/ 1271 h 1410"/>
                  <a:gd name="T8" fmla="*/ 1290 w 1536"/>
                  <a:gd name="T9" fmla="*/ 1300 h 1410"/>
                  <a:gd name="T10" fmla="*/ 1348 w 1536"/>
                  <a:gd name="T11" fmla="*/ 447 h 1410"/>
                  <a:gd name="T12" fmla="*/ 1205 w 1536"/>
                  <a:gd name="T13" fmla="*/ 1267 h 1410"/>
                  <a:gd name="T14" fmla="*/ 994 w 1536"/>
                  <a:gd name="T15" fmla="*/ 1239 h 1410"/>
                  <a:gd name="T16" fmla="*/ 825 w 1536"/>
                  <a:gd name="T17" fmla="*/ 1216 h 1410"/>
                  <a:gd name="T18" fmla="*/ 754 w 1536"/>
                  <a:gd name="T19" fmla="*/ 1204 h 1410"/>
                  <a:gd name="T20" fmla="*/ 688 w 1536"/>
                  <a:gd name="T21" fmla="*/ 1157 h 1410"/>
                  <a:gd name="T22" fmla="*/ 638 w 1536"/>
                  <a:gd name="T23" fmla="*/ 1098 h 1410"/>
                  <a:gd name="T24" fmla="*/ 556 w 1536"/>
                  <a:gd name="T25" fmla="*/ 1076 h 1410"/>
                  <a:gd name="T26" fmla="*/ 464 w 1536"/>
                  <a:gd name="T27" fmla="*/ 1065 h 1410"/>
                  <a:gd name="T28" fmla="*/ 402 w 1536"/>
                  <a:gd name="T29" fmla="*/ 1075 h 1410"/>
                  <a:gd name="T30" fmla="*/ 135 w 1536"/>
                  <a:gd name="T31" fmla="*/ 1049 h 1410"/>
                  <a:gd name="T32" fmla="*/ 191 w 1536"/>
                  <a:gd name="T33" fmla="*/ 676 h 1410"/>
                  <a:gd name="T34" fmla="*/ 246 w 1536"/>
                  <a:gd name="T35" fmla="*/ 243 h 1410"/>
                  <a:gd name="T36" fmla="*/ 375 w 1536"/>
                  <a:gd name="T37" fmla="*/ 247 h 1410"/>
                  <a:gd name="T38" fmla="*/ 506 w 1536"/>
                  <a:gd name="T39" fmla="*/ 247 h 1410"/>
                  <a:gd name="T40" fmla="*/ 638 w 1536"/>
                  <a:gd name="T41" fmla="*/ 251 h 1410"/>
                  <a:gd name="T42" fmla="*/ 638 w 1536"/>
                  <a:gd name="T43" fmla="*/ 814 h 1410"/>
                  <a:gd name="T44" fmla="*/ 817 w 1536"/>
                  <a:gd name="T45" fmla="*/ 849 h 1410"/>
                  <a:gd name="T46" fmla="*/ 942 w 1536"/>
                  <a:gd name="T47" fmla="*/ 986 h 1410"/>
                  <a:gd name="T48" fmla="*/ 1080 w 1536"/>
                  <a:gd name="T49" fmla="*/ 1126 h 1410"/>
                  <a:gd name="T50" fmla="*/ 1236 w 1536"/>
                  <a:gd name="T51" fmla="*/ 1151 h 1410"/>
                  <a:gd name="T52" fmla="*/ 1157 w 1536"/>
                  <a:gd name="T53" fmla="*/ 649 h 1410"/>
                  <a:gd name="T54" fmla="*/ 992 w 1536"/>
                  <a:gd name="T55" fmla="*/ 264 h 1410"/>
                  <a:gd name="T56" fmla="*/ 1113 w 1536"/>
                  <a:gd name="T57" fmla="*/ 259 h 1410"/>
                  <a:gd name="T58" fmla="*/ 1232 w 1536"/>
                  <a:gd name="T59" fmla="*/ 257 h 1410"/>
                  <a:gd name="T60" fmla="*/ 1348 w 1536"/>
                  <a:gd name="T61" fmla="*/ 241 h 1410"/>
                  <a:gd name="T62" fmla="*/ 1305 w 1536"/>
                  <a:gd name="T63" fmla="*/ 231 h 1410"/>
                  <a:gd name="T64" fmla="*/ 1186 w 1536"/>
                  <a:gd name="T65" fmla="*/ 235 h 1410"/>
                  <a:gd name="T66" fmla="*/ 1063 w 1536"/>
                  <a:gd name="T67" fmla="*/ 237 h 1410"/>
                  <a:gd name="T68" fmla="*/ 994 w 1536"/>
                  <a:gd name="T69" fmla="*/ 202 h 1410"/>
                  <a:gd name="T70" fmla="*/ 971 w 1536"/>
                  <a:gd name="T71" fmla="*/ 219 h 1410"/>
                  <a:gd name="T72" fmla="*/ 817 w 1536"/>
                  <a:gd name="T73" fmla="*/ 235 h 1410"/>
                  <a:gd name="T74" fmla="*/ 663 w 1536"/>
                  <a:gd name="T75" fmla="*/ 208 h 1410"/>
                  <a:gd name="T76" fmla="*/ 638 w 1536"/>
                  <a:gd name="T77" fmla="*/ 180 h 1410"/>
                  <a:gd name="T78" fmla="*/ 554 w 1536"/>
                  <a:gd name="T79" fmla="*/ 227 h 1410"/>
                  <a:gd name="T80" fmla="*/ 412 w 1536"/>
                  <a:gd name="T81" fmla="*/ 221 h 1410"/>
                  <a:gd name="T82" fmla="*/ 394 w 1536"/>
                  <a:gd name="T83" fmla="*/ 139 h 1410"/>
                  <a:gd name="T84" fmla="*/ 373 w 1536"/>
                  <a:gd name="T85" fmla="*/ 221 h 1410"/>
                  <a:gd name="T86" fmla="*/ 264 w 1536"/>
                  <a:gd name="T87" fmla="*/ 221 h 1410"/>
                  <a:gd name="T88" fmla="*/ 214 w 1536"/>
                  <a:gd name="T89" fmla="*/ 123 h 1410"/>
                  <a:gd name="T90" fmla="*/ 1401 w 1536"/>
                  <a:gd name="T91" fmla="*/ 98 h 1410"/>
                  <a:gd name="T92" fmla="*/ 1009 w 1536"/>
                  <a:gd name="T93" fmla="*/ 109 h 1410"/>
                  <a:gd name="T94" fmla="*/ 523 w 1536"/>
                  <a:gd name="T95" fmla="*/ 102 h 1410"/>
                  <a:gd name="T96" fmla="*/ 348 w 1536"/>
                  <a:gd name="T97" fmla="*/ 90 h 1410"/>
                  <a:gd name="T98" fmla="*/ 208 w 1536"/>
                  <a:gd name="T99" fmla="*/ 84 h 1410"/>
                  <a:gd name="T100" fmla="*/ 187 w 1536"/>
                  <a:gd name="T101" fmla="*/ 135 h 1410"/>
                  <a:gd name="T102" fmla="*/ 162 w 1536"/>
                  <a:gd name="T103" fmla="*/ 714 h 1410"/>
                  <a:gd name="T104" fmla="*/ 104 w 1536"/>
                  <a:gd name="T105" fmla="*/ 1065 h 1410"/>
                  <a:gd name="T106" fmla="*/ 216 w 1536"/>
                  <a:gd name="T107" fmla="*/ 1096 h 1410"/>
                  <a:gd name="T108" fmla="*/ 283 w 1536"/>
                  <a:gd name="T109" fmla="*/ 1157 h 1410"/>
                  <a:gd name="T110" fmla="*/ 64 w 1536"/>
                  <a:gd name="T111" fmla="*/ 117 h 1410"/>
                  <a:gd name="T112" fmla="*/ 1294 w 1536"/>
                  <a:gd name="T113" fmla="*/ 27 h 1410"/>
                  <a:gd name="T114" fmla="*/ 1494 w 1536"/>
                  <a:gd name="T115" fmla="*/ 4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6" h="1410">
                    <a:moveTo>
                      <a:pt x="1476" y="311"/>
                    </a:moveTo>
                    <a:lnTo>
                      <a:pt x="1465" y="394"/>
                    </a:lnTo>
                    <a:lnTo>
                      <a:pt x="1449" y="517"/>
                    </a:lnTo>
                    <a:lnTo>
                      <a:pt x="1434" y="645"/>
                    </a:lnTo>
                    <a:lnTo>
                      <a:pt x="1423" y="737"/>
                    </a:lnTo>
                    <a:lnTo>
                      <a:pt x="1415" y="1410"/>
                    </a:lnTo>
                    <a:lnTo>
                      <a:pt x="700" y="1304"/>
                    </a:lnTo>
                    <a:lnTo>
                      <a:pt x="710" y="1284"/>
                    </a:lnTo>
                    <a:lnTo>
                      <a:pt x="717" y="1263"/>
                    </a:lnTo>
                    <a:lnTo>
                      <a:pt x="721" y="1241"/>
                    </a:lnTo>
                    <a:lnTo>
                      <a:pt x="723" y="1220"/>
                    </a:lnTo>
                    <a:lnTo>
                      <a:pt x="729" y="1222"/>
                    </a:lnTo>
                    <a:lnTo>
                      <a:pt x="748" y="1224"/>
                    </a:lnTo>
                    <a:lnTo>
                      <a:pt x="777" y="1228"/>
                    </a:lnTo>
                    <a:lnTo>
                      <a:pt x="815" y="1233"/>
                    </a:lnTo>
                    <a:lnTo>
                      <a:pt x="859" y="1239"/>
                    </a:lnTo>
                    <a:lnTo>
                      <a:pt x="909" y="1247"/>
                    </a:lnTo>
                    <a:lnTo>
                      <a:pt x="963" y="1255"/>
                    </a:lnTo>
                    <a:lnTo>
                      <a:pt x="1017" y="1263"/>
                    </a:lnTo>
                    <a:lnTo>
                      <a:pt x="1073" y="1271"/>
                    </a:lnTo>
                    <a:lnTo>
                      <a:pt x="1127" y="1279"/>
                    </a:lnTo>
                    <a:lnTo>
                      <a:pt x="1177" y="1286"/>
                    </a:lnTo>
                    <a:lnTo>
                      <a:pt x="1221" y="1292"/>
                    </a:lnTo>
                    <a:lnTo>
                      <a:pt x="1261" y="1296"/>
                    </a:lnTo>
                    <a:lnTo>
                      <a:pt x="1290" y="1300"/>
                    </a:lnTo>
                    <a:lnTo>
                      <a:pt x="1309" y="1302"/>
                    </a:lnTo>
                    <a:lnTo>
                      <a:pt x="1317" y="1302"/>
                    </a:lnTo>
                    <a:lnTo>
                      <a:pt x="1428" y="113"/>
                    </a:lnTo>
                    <a:lnTo>
                      <a:pt x="1407" y="111"/>
                    </a:lnTo>
                    <a:lnTo>
                      <a:pt x="1348" y="447"/>
                    </a:lnTo>
                    <a:lnTo>
                      <a:pt x="1290" y="1279"/>
                    </a:lnTo>
                    <a:lnTo>
                      <a:pt x="1280" y="1277"/>
                    </a:lnTo>
                    <a:lnTo>
                      <a:pt x="1263" y="1275"/>
                    </a:lnTo>
                    <a:lnTo>
                      <a:pt x="1236" y="1273"/>
                    </a:lnTo>
                    <a:lnTo>
                      <a:pt x="1205" y="1267"/>
                    </a:lnTo>
                    <a:lnTo>
                      <a:pt x="1167" y="1263"/>
                    </a:lnTo>
                    <a:lnTo>
                      <a:pt x="1125" y="1257"/>
                    </a:lnTo>
                    <a:lnTo>
                      <a:pt x="1084" y="1251"/>
                    </a:lnTo>
                    <a:lnTo>
                      <a:pt x="1040" y="1245"/>
                    </a:lnTo>
                    <a:lnTo>
                      <a:pt x="994" y="1239"/>
                    </a:lnTo>
                    <a:lnTo>
                      <a:pt x="952" y="1233"/>
                    </a:lnTo>
                    <a:lnTo>
                      <a:pt x="913" y="1228"/>
                    </a:lnTo>
                    <a:lnTo>
                      <a:pt x="879" y="1224"/>
                    </a:lnTo>
                    <a:lnTo>
                      <a:pt x="848" y="1220"/>
                    </a:lnTo>
                    <a:lnTo>
                      <a:pt x="825" y="1216"/>
                    </a:lnTo>
                    <a:lnTo>
                      <a:pt x="811" y="1214"/>
                    </a:lnTo>
                    <a:lnTo>
                      <a:pt x="806" y="1214"/>
                    </a:lnTo>
                    <a:lnTo>
                      <a:pt x="790" y="1210"/>
                    </a:lnTo>
                    <a:lnTo>
                      <a:pt x="773" y="1208"/>
                    </a:lnTo>
                    <a:lnTo>
                      <a:pt x="754" y="1204"/>
                    </a:lnTo>
                    <a:lnTo>
                      <a:pt x="736" y="1202"/>
                    </a:lnTo>
                    <a:lnTo>
                      <a:pt x="719" y="1196"/>
                    </a:lnTo>
                    <a:lnTo>
                      <a:pt x="706" y="1188"/>
                    </a:lnTo>
                    <a:lnTo>
                      <a:pt x="694" y="1175"/>
                    </a:lnTo>
                    <a:lnTo>
                      <a:pt x="688" y="1157"/>
                    </a:lnTo>
                    <a:lnTo>
                      <a:pt x="683" y="1141"/>
                    </a:lnTo>
                    <a:lnTo>
                      <a:pt x="677" y="1127"/>
                    </a:lnTo>
                    <a:lnTo>
                      <a:pt x="665" y="1116"/>
                    </a:lnTo>
                    <a:lnTo>
                      <a:pt x="652" y="1106"/>
                    </a:lnTo>
                    <a:lnTo>
                      <a:pt x="638" y="1098"/>
                    </a:lnTo>
                    <a:lnTo>
                      <a:pt x="623" y="1090"/>
                    </a:lnTo>
                    <a:lnTo>
                      <a:pt x="606" y="1084"/>
                    </a:lnTo>
                    <a:lnTo>
                      <a:pt x="592" y="1078"/>
                    </a:lnTo>
                    <a:lnTo>
                      <a:pt x="573" y="1078"/>
                    </a:lnTo>
                    <a:lnTo>
                      <a:pt x="556" y="1076"/>
                    </a:lnTo>
                    <a:lnTo>
                      <a:pt x="537" y="1075"/>
                    </a:lnTo>
                    <a:lnTo>
                      <a:pt x="521" y="1071"/>
                    </a:lnTo>
                    <a:lnTo>
                      <a:pt x="502" y="1069"/>
                    </a:lnTo>
                    <a:lnTo>
                      <a:pt x="483" y="1067"/>
                    </a:lnTo>
                    <a:lnTo>
                      <a:pt x="464" y="1065"/>
                    </a:lnTo>
                    <a:lnTo>
                      <a:pt x="446" y="1065"/>
                    </a:lnTo>
                    <a:lnTo>
                      <a:pt x="442" y="1065"/>
                    </a:lnTo>
                    <a:lnTo>
                      <a:pt x="433" y="1067"/>
                    </a:lnTo>
                    <a:lnTo>
                      <a:pt x="419" y="1071"/>
                    </a:lnTo>
                    <a:lnTo>
                      <a:pt x="402" y="1075"/>
                    </a:lnTo>
                    <a:lnTo>
                      <a:pt x="381" y="1080"/>
                    </a:lnTo>
                    <a:lnTo>
                      <a:pt x="362" y="1088"/>
                    </a:lnTo>
                    <a:lnTo>
                      <a:pt x="346" y="1096"/>
                    </a:lnTo>
                    <a:lnTo>
                      <a:pt x="331" y="1106"/>
                    </a:lnTo>
                    <a:lnTo>
                      <a:pt x="135" y="1049"/>
                    </a:lnTo>
                    <a:lnTo>
                      <a:pt x="143" y="1006"/>
                    </a:lnTo>
                    <a:lnTo>
                      <a:pt x="154" y="937"/>
                    </a:lnTo>
                    <a:lnTo>
                      <a:pt x="166" y="855"/>
                    </a:lnTo>
                    <a:lnTo>
                      <a:pt x="179" y="765"/>
                    </a:lnTo>
                    <a:lnTo>
                      <a:pt x="191" y="676"/>
                    </a:lnTo>
                    <a:lnTo>
                      <a:pt x="202" y="604"/>
                    </a:lnTo>
                    <a:lnTo>
                      <a:pt x="208" y="553"/>
                    </a:lnTo>
                    <a:lnTo>
                      <a:pt x="210" y="533"/>
                    </a:lnTo>
                    <a:lnTo>
                      <a:pt x="221" y="241"/>
                    </a:lnTo>
                    <a:lnTo>
                      <a:pt x="246" y="243"/>
                    </a:lnTo>
                    <a:lnTo>
                      <a:pt x="273" y="245"/>
                    </a:lnTo>
                    <a:lnTo>
                      <a:pt x="298" y="245"/>
                    </a:lnTo>
                    <a:lnTo>
                      <a:pt x="325" y="247"/>
                    </a:lnTo>
                    <a:lnTo>
                      <a:pt x="350" y="247"/>
                    </a:lnTo>
                    <a:lnTo>
                      <a:pt x="375" y="247"/>
                    </a:lnTo>
                    <a:lnTo>
                      <a:pt x="402" y="247"/>
                    </a:lnTo>
                    <a:lnTo>
                      <a:pt x="427" y="247"/>
                    </a:lnTo>
                    <a:lnTo>
                      <a:pt x="454" y="247"/>
                    </a:lnTo>
                    <a:lnTo>
                      <a:pt x="479" y="247"/>
                    </a:lnTo>
                    <a:lnTo>
                      <a:pt x="506" y="247"/>
                    </a:lnTo>
                    <a:lnTo>
                      <a:pt x="531" y="247"/>
                    </a:lnTo>
                    <a:lnTo>
                      <a:pt x="558" y="249"/>
                    </a:lnTo>
                    <a:lnTo>
                      <a:pt x="585" y="249"/>
                    </a:lnTo>
                    <a:lnTo>
                      <a:pt x="610" y="249"/>
                    </a:lnTo>
                    <a:lnTo>
                      <a:pt x="638" y="251"/>
                    </a:lnTo>
                    <a:lnTo>
                      <a:pt x="640" y="439"/>
                    </a:lnTo>
                    <a:lnTo>
                      <a:pt x="640" y="496"/>
                    </a:lnTo>
                    <a:lnTo>
                      <a:pt x="640" y="623"/>
                    </a:lnTo>
                    <a:lnTo>
                      <a:pt x="638" y="753"/>
                    </a:lnTo>
                    <a:lnTo>
                      <a:pt x="638" y="814"/>
                    </a:lnTo>
                    <a:lnTo>
                      <a:pt x="652" y="821"/>
                    </a:lnTo>
                    <a:lnTo>
                      <a:pt x="681" y="829"/>
                    </a:lnTo>
                    <a:lnTo>
                      <a:pt x="721" y="835"/>
                    </a:lnTo>
                    <a:lnTo>
                      <a:pt x="767" y="843"/>
                    </a:lnTo>
                    <a:lnTo>
                      <a:pt x="817" y="849"/>
                    </a:lnTo>
                    <a:lnTo>
                      <a:pt x="867" y="855"/>
                    </a:lnTo>
                    <a:lnTo>
                      <a:pt x="913" y="859"/>
                    </a:lnTo>
                    <a:lnTo>
                      <a:pt x="950" y="861"/>
                    </a:lnTo>
                    <a:lnTo>
                      <a:pt x="948" y="900"/>
                    </a:lnTo>
                    <a:lnTo>
                      <a:pt x="942" y="986"/>
                    </a:lnTo>
                    <a:lnTo>
                      <a:pt x="942" y="1073"/>
                    </a:lnTo>
                    <a:lnTo>
                      <a:pt x="950" y="1118"/>
                    </a:lnTo>
                    <a:lnTo>
                      <a:pt x="988" y="1118"/>
                    </a:lnTo>
                    <a:lnTo>
                      <a:pt x="1034" y="1122"/>
                    </a:lnTo>
                    <a:lnTo>
                      <a:pt x="1080" y="1126"/>
                    </a:lnTo>
                    <a:lnTo>
                      <a:pt x="1127" y="1133"/>
                    </a:lnTo>
                    <a:lnTo>
                      <a:pt x="1169" y="1139"/>
                    </a:lnTo>
                    <a:lnTo>
                      <a:pt x="1205" y="1145"/>
                    </a:lnTo>
                    <a:lnTo>
                      <a:pt x="1228" y="1149"/>
                    </a:lnTo>
                    <a:lnTo>
                      <a:pt x="1236" y="1151"/>
                    </a:lnTo>
                    <a:lnTo>
                      <a:pt x="1265" y="651"/>
                    </a:lnTo>
                    <a:lnTo>
                      <a:pt x="1257" y="651"/>
                    </a:lnTo>
                    <a:lnTo>
                      <a:pt x="1234" y="651"/>
                    </a:lnTo>
                    <a:lnTo>
                      <a:pt x="1198" y="651"/>
                    </a:lnTo>
                    <a:lnTo>
                      <a:pt x="1157" y="649"/>
                    </a:lnTo>
                    <a:lnTo>
                      <a:pt x="1109" y="647"/>
                    </a:lnTo>
                    <a:lnTo>
                      <a:pt x="1063" y="641"/>
                    </a:lnTo>
                    <a:lnTo>
                      <a:pt x="1019" y="635"/>
                    </a:lnTo>
                    <a:lnTo>
                      <a:pt x="982" y="625"/>
                    </a:lnTo>
                    <a:lnTo>
                      <a:pt x="992" y="264"/>
                    </a:lnTo>
                    <a:lnTo>
                      <a:pt x="1017" y="262"/>
                    </a:lnTo>
                    <a:lnTo>
                      <a:pt x="1040" y="260"/>
                    </a:lnTo>
                    <a:lnTo>
                      <a:pt x="1065" y="260"/>
                    </a:lnTo>
                    <a:lnTo>
                      <a:pt x="1090" y="259"/>
                    </a:lnTo>
                    <a:lnTo>
                      <a:pt x="1113" y="259"/>
                    </a:lnTo>
                    <a:lnTo>
                      <a:pt x="1138" y="259"/>
                    </a:lnTo>
                    <a:lnTo>
                      <a:pt x="1161" y="259"/>
                    </a:lnTo>
                    <a:lnTo>
                      <a:pt x="1186" y="259"/>
                    </a:lnTo>
                    <a:lnTo>
                      <a:pt x="1209" y="257"/>
                    </a:lnTo>
                    <a:lnTo>
                      <a:pt x="1232" y="257"/>
                    </a:lnTo>
                    <a:lnTo>
                      <a:pt x="1255" y="255"/>
                    </a:lnTo>
                    <a:lnTo>
                      <a:pt x="1280" y="253"/>
                    </a:lnTo>
                    <a:lnTo>
                      <a:pt x="1303" y="249"/>
                    </a:lnTo>
                    <a:lnTo>
                      <a:pt x="1326" y="247"/>
                    </a:lnTo>
                    <a:lnTo>
                      <a:pt x="1348" y="241"/>
                    </a:lnTo>
                    <a:lnTo>
                      <a:pt x="1371" y="235"/>
                    </a:lnTo>
                    <a:lnTo>
                      <a:pt x="1371" y="227"/>
                    </a:lnTo>
                    <a:lnTo>
                      <a:pt x="1348" y="229"/>
                    </a:lnTo>
                    <a:lnTo>
                      <a:pt x="1328" y="229"/>
                    </a:lnTo>
                    <a:lnTo>
                      <a:pt x="1305" y="231"/>
                    </a:lnTo>
                    <a:lnTo>
                      <a:pt x="1280" y="231"/>
                    </a:lnTo>
                    <a:lnTo>
                      <a:pt x="1257" y="233"/>
                    </a:lnTo>
                    <a:lnTo>
                      <a:pt x="1234" y="233"/>
                    </a:lnTo>
                    <a:lnTo>
                      <a:pt x="1209" y="233"/>
                    </a:lnTo>
                    <a:lnTo>
                      <a:pt x="1186" y="235"/>
                    </a:lnTo>
                    <a:lnTo>
                      <a:pt x="1161" y="235"/>
                    </a:lnTo>
                    <a:lnTo>
                      <a:pt x="1136" y="235"/>
                    </a:lnTo>
                    <a:lnTo>
                      <a:pt x="1113" y="237"/>
                    </a:lnTo>
                    <a:lnTo>
                      <a:pt x="1088" y="237"/>
                    </a:lnTo>
                    <a:lnTo>
                      <a:pt x="1063" y="237"/>
                    </a:lnTo>
                    <a:lnTo>
                      <a:pt x="1040" y="237"/>
                    </a:lnTo>
                    <a:lnTo>
                      <a:pt x="1015" y="239"/>
                    </a:lnTo>
                    <a:lnTo>
                      <a:pt x="992" y="239"/>
                    </a:lnTo>
                    <a:lnTo>
                      <a:pt x="992" y="221"/>
                    </a:lnTo>
                    <a:lnTo>
                      <a:pt x="994" y="202"/>
                    </a:lnTo>
                    <a:lnTo>
                      <a:pt x="990" y="184"/>
                    </a:lnTo>
                    <a:lnTo>
                      <a:pt x="977" y="176"/>
                    </a:lnTo>
                    <a:lnTo>
                      <a:pt x="973" y="190"/>
                    </a:lnTo>
                    <a:lnTo>
                      <a:pt x="971" y="204"/>
                    </a:lnTo>
                    <a:lnTo>
                      <a:pt x="971" y="219"/>
                    </a:lnTo>
                    <a:lnTo>
                      <a:pt x="971" y="235"/>
                    </a:lnTo>
                    <a:lnTo>
                      <a:pt x="934" y="235"/>
                    </a:lnTo>
                    <a:lnTo>
                      <a:pt x="894" y="235"/>
                    </a:lnTo>
                    <a:lnTo>
                      <a:pt x="854" y="235"/>
                    </a:lnTo>
                    <a:lnTo>
                      <a:pt x="817" y="235"/>
                    </a:lnTo>
                    <a:lnTo>
                      <a:pt x="777" y="233"/>
                    </a:lnTo>
                    <a:lnTo>
                      <a:pt x="738" y="231"/>
                    </a:lnTo>
                    <a:lnTo>
                      <a:pt x="700" y="229"/>
                    </a:lnTo>
                    <a:lnTo>
                      <a:pt x="663" y="227"/>
                    </a:lnTo>
                    <a:lnTo>
                      <a:pt x="663" y="208"/>
                    </a:lnTo>
                    <a:lnTo>
                      <a:pt x="660" y="188"/>
                    </a:lnTo>
                    <a:lnTo>
                      <a:pt x="656" y="168"/>
                    </a:lnTo>
                    <a:lnTo>
                      <a:pt x="652" y="149"/>
                    </a:lnTo>
                    <a:lnTo>
                      <a:pt x="638" y="160"/>
                    </a:lnTo>
                    <a:lnTo>
                      <a:pt x="638" y="180"/>
                    </a:lnTo>
                    <a:lnTo>
                      <a:pt x="642" y="202"/>
                    </a:lnTo>
                    <a:lnTo>
                      <a:pt x="640" y="223"/>
                    </a:lnTo>
                    <a:lnTo>
                      <a:pt x="610" y="225"/>
                    </a:lnTo>
                    <a:lnTo>
                      <a:pt x="583" y="227"/>
                    </a:lnTo>
                    <a:lnTo>
                      <a:pt x="554" y="227"/>
                    </a:lnTo>
                    <a:lnTo>
                      <a:pt x="527" y="227"/>
                    </a:lnTo>
                    <a:lnTo>
                      <a:pt x="498" y="225"/>
                    </a:lnTo>
                    <a:lnTo>
                      <a:pt x="469" y="223"/>
                    </a:lnTo>
                    <a:lnTo>
                      <a:pt x="442" y="223"/>
                    </a:lnTo>
                    <a:lnTo>
                      <a:pt x="412" y="221"/>
                    </a:lnTo>
                    <a:lnTo>
                      <a:pt x="412" y="202"/>
                    </a:lnTo>
                    <a:lnTo>
                      <a:pt x="412" y="180"/>
                    </a:lnTo>
                    <a:lnTo>
                      <a:pt x="410" y="158"/>
                    </a:lnTo>
                    <a:lnTo>
                      <a:pt x="402" y="139"/>
                    </a:lnTo>
                    <a:lnTo>
                      <a:pt x="394" y="139"/>
                    </a:lnTo>
                    <a:lnTo>
                      <a:pt x="394" y="158"/>
                    </a:lnTo>
                    <a:lnTo>
                      <a:pt x="394" y="180"/>
                    </a:lnTo>
                    <a:lnTo>
                      <a:pt x="394" y="202"/>
                    </a:lnTo>
                    <a:lnTo>
                      <a:pt x="394" y="221"/>
                    </a:lnTo>
                    <a:lnTo>
                      <a:pt x="373" y="221"/>
                    </a:lnTo>
                    <a:lnTo>
                      <a:pt x="350" y="221"/>
                    </a:lnTo>
                    <a:lnTo>
                      <a:pt x="329" y="221"/>
                    </a:lnTo>
                    <a:lnTo>
                      <a:pt x="308" y="221"/>
                    </a:lnTo>
                    <a:lnTo>
                      <a:pt x="285" y="221"/>
                    </a:lnTo>
                    <a:lnTo>
                      <a:pt x="264" y="221"/>
                    </a:lnTo>
                    <a:lnTo>
                      <a:pt x="243" y="219"/>
                    </a:lnTo>
                    <a:lnTo>
                      <a:pt x="223" y="215"/>
                    </a:lnTo>
                    <a:lnTo>
                      <a:pt x="221" y="186"/>
                    </a:lnTo>
                    <a:lnTo>
                      <a:pt x="218" y="155"/>
                    </a:lnTo>
                    <a:lnTo>
                      <a:pt x="214" y="123"/>
                    </a:lnTo>
                    <a:lnTo>
                      <a:pt x="210" y="98"/>
                    </a:lnTo>
                    <a:lnTo>
                      <a:pt x="604" y="123"/>
                    </a:lnTo>
                    <a:lnTo>
                      <a:pt x="911" y="131"/>
                    </a:lnTo>
                    <a:lnTo>
                      <a:pt x="1148" y="123"/>
                    </a:lnTo>
                    <a:lnTo>
                      <a:pt x="1401" y="98"/>
                    </a:lnTo>
                    <a:lnTo>
                      <a:pt x="1403" y="94"/>
                    </a:lnTo>
                    <a:lnTo>
                      <a:pt x="1401" y="88"/>
                    </a:lnTo>
                    <a:lnTo>
                      <a:pt x="1398" y="84"/>
                    </a:lnTo>
                    <a:lnTo>
                      <a:pt x="1398" y="82"/>
                    </a:lnTo>
                    <a:lnTo>
                      <a:pt x="1009" y="109"/>
                    </a:lnTo>
                    <a:lnTo>
                      <a:pt x="604" y="106"/>
                    </a:lnTo>
                    <a:lnTo>
                      <a:pt x="592" y="106"/>
                    </a:lnTo>
                    <a:lnTo>
                      <a:pt x="575" y="104"/>
                    </a:lnTo>
                    <a:lnTo>
                      <a:pt x="550" y="104"/>
                    </a:lnTo>
                    <a:lnTo>
                      <a:pt x="523" y="102"/>
                    </a:lnTo>
                    <a:lnTo>
                      <a:pt x="489" y="98"/>
                    </a:lnTo>
                    <a:lnTo>
                      <a:pt x="456" y="96"/>
                    </a:lnTo>
                    <a:lnTo>
                      <a:pt x="421" y="94"/>
                    </a:lnTo>
                    <a:lnTo>
                      <a:pt x="383" y="92"/>
                    </a:lnTo>
                    <a:lnTo>
                      <a:pt x="348" y="90"/>
                    </a:lnTo>
                    <a:lnTo>
                      <a:pt x="312" y="88"/>
                    </a:lnTo>
                    <a:lnTo>
                      <a:pt x="281" y="86"/>
                    </a:lnTo>
                    <a:lnTo>
                      <a:pt x="252" y="84"/>
                    </a:lnTo>
                    <a:lnTo>
                      <a:pt x="227" y="84"/>
                    </a:lnTo>
                    <a:lnTo>
                      <a:pt x="208" y="84"/>
                    </a:lnTo>
                    <a:lnTo>
                      <a:pt x="196" y="84"/>
                    </a:lnTo>
                    <a:lnTo>
                      <a:pt x="189" y="86"/>
                    </a:lnTo>
                    <a:lnTo>
                      <a:pt x="191" y="104"/>
                    </a:lnTo>
                    <a:lnTo>
                      <a:pt x="187" y="119"/>
                    </a:lnTo>
                    <a:lnTo>
                      <a:pt x="187" y="135"/>
                    </a:lnTo>
                    <a:lnTo>
                      <a:pt x="191" y="149"/>
                    </a:lnTo>
                    <a:lnTo>
                      <a:pt x="181" y="566"/>
                    </a:lnTo>
                    <a:lnTo>
                      <a:pt x="179" y="586"/>
                    </a:lnTo>
                    <a:lnTo>
                      <a:pt x="173" y="639"/>
                    </a:lnTo>
                    <a:lnTo>
                      <a:pt x="162" y="714"/>
                    </a:lnTo>
                    <a:lnTo>
                      <a:pt x="152" y="800"/>
                    </a:lnTo>
                    <a:lnTo>
                      <a:pt x="139" y="888"/>
                    </a:lnTo>
                    <a:lnTo>
                      <a:pt x="125" y="969"/>
                    </a:lnTo>
                    <a:lnTo>
                      <a:pt x="114" y="1031"/>
                    </a:lnTo>
                    <a:lnTo>
                      <a:pt x="104" y="1065"/>
                    </a:lnTo>
                    <a:lnTo>
                      <a:pt x="110" y="1067"/>
                    </a:lnTo>
                    <a:lnTo>
                      <a:pt x="127" y="1073"/>
                    </a:lnTo>
                    <a:lnTo>
                      <a:pt x="152" y="1078"/>
                    </a:lnTo>
                    <a:lnTo>
                      <a:pt x="183" y="1088"/>
                    </a:lnTo>
                    <a:lnTo>
                      <a:pt x="216" y="1096"/>
                    </a:lnTo>
                    <a:lnTo>
                      <a:pt x="252" y="1106"/>
                    </a:lnTo>
                    <a:lnTo>
                      <a:pt x="283" y="1112"/>
                    </a:lnTo>
                    <a:lnTo>
                      <a:pt x="310" y="1118"/>
                    </a:lnTo>
                    <a:lnTo>
                      <a:pt x="298" y="1137"/>
                    </a:lnTo>
                    <a:lnTo>
                      <a:pt x="283" y="1157"/>
                    </a:lnTo>
                    <a:lnTo>
                      <a:pt x="271" y="1178"/>
                    </a:lnTo>
                    <a:lnTo>
                      <a:pt x="262" y="1202"/>
                    </a:lnTo>
                    <a:lnTo>
                      <a:pt x="0" y="1145"/>
                    </a:lnTo>
                    <a:lnTo>
                      <a:pt x="66" y="504"/>
                    </a:lnTo>
                    <a:lnTo>
                      <a:pt x="64" y="117"/>
                    </a:lnTo>
                    <a:lnTo>
                      <a:pt x="54" y="13"/>
                    </a:lnTo>
                    <a:lnTo>
                      <a:pt x="638" y="49"/>
                    </a:lnTo>
                    <a:lnTo>
                      <a:pt x="1007" y="49"/>
                    </a:lnTo>
                    <a:lnTo>
                      <a:pt x="1284" y="29"/>
                    </a:lnTo>
                    <a:lnTo>
                      <a:pt x="1294" y="27"/>
                    </a:lnTo>
                    <a:lnTo>
                      <a:pt x="1321" y="25"/>
                    </a:lnTo>
                    <a:lnTo>
                      <a:pt x="1361" y="19"/>
                    </a:lnTo>
                    <a:lnTo>
                      <a:pt x="1407" y="13"/>
                    </a:lnTo>
                    <a:lnTo>
                      <a:pt x="1453" y="9"/>
                    </a:lnTo>
                    <a:lnTo>
                      <a:pt x="1494" y="4"/>
                    </a:lnTo>
                    <a:lnTo>
                      <a:pt x="1524" y="2"/>
                    </a:lnTo>
                    <a:lnTo>
                      <a:pt x="1536" y="0"/>
                    </a:lnTo>
                    <a:lnTo>
                      <a:pt x="1476" y="311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auto">
              <a:xfrm>
                <a:off x="1366" y="440"/>
                <a:ext cx="320" cy="514"/>
              </a:xfrm>
              <a:custGeom>
                <a:avLst/>
                <a:gdLst>
                  <a:gd name="T0" fmla="*/ 239 w 258"/>
                  <a:gd name="T1" fmla="*/ 17 h 423"/>
                  <a:gd name="T2" fmla="*/ 241 w 258"/>
                  <a:gd name="T3" fmla="*/ 47 h 423"/>
                  <a:gd name="T4" fmla="*/ 231 w 258"/>
                  <a:gd name="T5" fmla="*/ 66 h 423"/>
                  <a:gd name="T6" fmla="*/ 237 w 258"/>
                  <a:gd name="T7" fmla="*/ 82 h 423"/>
                  <a:gd name="T8" fmla="*/ 258 w 258"/>
                  <a:gd name="T9" fmla="*/ 117 h 423"/>
                  <a:gd name="T10" fmla="*/ 246 w 258"/>
                  <a:gd name="T11" fmla="*/ 186 h 423"/>
                  <a:gd name="T12" fmla="*/ 221 w 258"/>
                  <a:gd name="T13" fmla="*/ 227 h 423"/>
                  <a:gd name="T14" fmla="*/ 202 w 258"/>
                  <a:gd name="T15" fmla="*/ 245 h 423"/>
                  <a:gd name="T16" fmla="*/ 177 w 258"/>
                  <a:gd name="T17" fmla="*/ 255 h 423"/>
                  <a:gd name="T18" fmla="*/ 139 w 258"/>
                  <a:gd name="T19" fmla="*/ 261 h 423"/>
                  <a:gd name="T20" fmla="*/ 114 w 258"/>
                  <a:gd name="T21" fmla="*/ 270 h 423"/>
                  <a:gd name="T22" fmla="*/ 121 w 258"/>
                  <a:gd name="T23" fmla="*/ 274 h 423"/>
                  <a:gd name="T24" fmla="*/ 162 w 258"/>
                  <a:gd name="T25" fmla="*/ 286 h 423"/>
                  <a:gd name="T26" fmla="*/ 164 w 258"/>
                  <a:gd name="T27" fmla="*/ 333 h 423"/>
                  <a:gd name="T28" fmla="*/ 183 w 258"/>
                  <a:gd name="T29" fmla="*/ 369 h 423"/>
                  <a:gd name="T30" fmla="*/ 183 w 258"/>
                  <a:gd name="T31" fmla="*/ 337 h 423"/>
                  <a:gd name="T32" fmla="*/ 183 w 258"/>
                  <a:gd name="T33" fmla="*/ 286 h 423"/>
                  <a:gd name="T34" fmla="*/ 214 w 258"/>
                  <a:gd name="T35" fmla="*/ 335 h 423"/>
                  <a:gd name="T36" fmla="*/ 212 w 258"/>
                  <a:gd name="T37" fmla="*/ 404 h 423"/>
                  <a:gd name="T38" fmla="*/ 194 w 258"/>
                  <a:gd name="T39" fmla="*/ 414 h 423"/>
                  <a:gd name="T40" fmla="*/ 173 w 258"/>
                  <a:gd name="T41" fmla="*/ 420 h 423"/>
                  <a:gd name="T42" fmla="*/ 150 w 258"/>
                  <a:gd name="T43" fmla="*/ 423 h 423"/>
                  <a:gd name="T44" fmla="*/ 127 w 258"/>
                  <a:gd name="T45" fmla="*/ 421 h 423"/>
                  <a:gd name="T46" fmla="*/ 110 w 258"/>
                  <a:gd name="T47" fmla="*/ 384 h 423"/>
                  <a:gd name="T48" fmla="*/ 96 w 258"/>
                  <a:gd name="T49" fmla="*/ 343 h 423"/>
                  <a:gd name="T50" fmla="*/ 79 w 258"/>
                  <a:gd name="T51" fmla="*/ 308 h 423"/>
                  <a:gd name="T52" fmla="*/ 52 w 258"/>
                  <a:gd name="T53" fmla="*/ 278 h 423"/>
                  <a:gd name="T54" fmla="*/ 48 w 258"/>
                  <a:gd name="T55" fmla="*/ 243 h 423"/>
                  <a:gd name="T56" fmla="*/ 62 w 258"/>
                  <a:gd name="T57" fmla="*/ 208 h 423"/>
                  <a:gd name="T58" fmla="*/ 64 w 258"/>
                  <a:gd name="T59" fmla="*/ 178 h 423"/>
                  <a:gd name="T60" fmla="*/ 48 w 258"/>
                  <a:gd name="T61" fmla="*/ 157 h 423"/>
                  <a:gd name="T62" fmla="*/ 23 w 258"/>
                  <a:gd name="T63" fmla="*/ 143 h 423"/>
                  <a:gd name="T64" fmla="*/ 0 w 258"/>
                  <a:gd name="T65" fmla="*/ 127 h 423"/>
                  <a:gd name="T66" fmla="*/ 8 w 258"/>
                  <a:gd name="T67" fmla="*/ 104 h 423"/>
                  <a:gd name="T68" fmla="*/ 27 w 258"/>
                  <a:gd name="T69" fmla="*/ 86 h 423"/>
                  <a:gd name="T70" fmla="*/ 48 w 258"/>
                  <a:gd name="T71" fmla="*/ 68 h 423"/>
                  <a:gd name="T72" fmla="*/ 62 w 258"/>
                  <a:gd name="T73" fmla="*/ 45 h 423"/>
                  <a:gd name="T74" fmla="*/ 98 w 258"/>
                  <a:gd name="T75" fmla="*/ 10 h 423"/>
                  <a:gd name="T76" fmla="*/ 137 w 258"/>
                  <a:gd name="T77" fmla="*/ 8 h 423"/>
                  <a:gd name="T78" fmla="*/ 179 w 258"/>
                  <a:gd name="T79" fmla="*/ 2 h 423"/>
                  <a:gd name="T80" fmla="*/ 219 w 258"/>
                  <a:gd name="T8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8" h="423">
                    <a:moveTo>
                      <a:pt x="237" y="4"/>
                    </a:moveTo>
                    <a:lnTo>
                      <a:pt x="239" y="17"/>
                    </a:lnTo>
                    <a:lnTo>
                      <a:pt x="244" y="33"/>
                    </a:lnTo>
                    <a:lnTo>
                      <a:pt x="241" y="47"/>
                    </a:lnTo>
                    <a:lnTo>
                      <a:pt x="231" y="57"/>
                    </a:lnTo>
                    <a:lnTo>
                      <a:pt x="231" y="66"/>
                    </a:lnTo>
                    <a:lnTo>
                      <a:pt x="233" y="76"/>
                    </a:lnTo>
                    <a:lnTo>
                      <a:pt x="237" y="82"/>
                    </a:lnTo>
                    <a:lnTo>
                      <a:pt x="248" y="86"/>
                    </a:lnTo>
                    <a:lnTo>
                      <a:pt x="258" y="117"/>
                    </a:lnTo>
                    <a:lnTo>
                      <a:pt x="256" y="153"/>
                    </a:lnTo>
                    <a:lnTo>
                      <a:pt x="246" y="186"/>
                    </a:lnTo>
                    <a:lnTo>
                      <a:pt x="231" y="216"/>
                    </a:lnTo>
                    <a:lnTo>
                      <a:pt x="221" y="227"/>
                    </a:lnTo>
                    <a:lnTo>
                      <a:pt x="210" y="237"/>
                    </a:lnTo>
                    <a:lnTo>
                      <a:pt x="202" y="245"/>
                    </a:lnTo>
                    <a:lnTo>
                      <a:pt x="189" y="251"/>
                    </a:lnTo>
                    <a:lnTo>
                      <a:pt x="177" y="255"/>
                    </a:lnTo>
                    <a:lnTo>
                      <a:pt x="160" y="257"/>
                    </a:lnTo>
                    <a:lnTo>
                      <a:pt x="139" y="261"/>
                    </a:lnTo>
                    <a:lnTo>
                      <a:pt x="114" y="263"/>
                    </a:lnTo>
                    <a:lnTo>
                      <a:pt x="114" y="270"/>
                    </a:lnTo>
                    <a:lnTo>
                      <a:pt x="116" y="272"/>
                    </a:lnTo>
                    <a:lnTo>
                      <a:pt x="121" y="274"/>
                    </a:lnTo>
                    <a:lnTo>
                      <a:pt x="127" y="278"/>
                    </a:lnTo>
                    <a:lnTo>
                      <a:pt x="162" y="286"/>
                    </a:lnTo>
                    <a:lnTo>
                      <a:pt x="162" y="310"/>
                    </a:lnTo>
                    <a:lnTo>
                      <a:pt x="164" y="333"/>
                    </a:lnTo>
                    <a:lnTo>
                      <a:pt x="173" y="353"/>
                    </a:lnTo>
                    <a:lnTo>
                      <a:pt x="183" y="369"/>
                    </a:lnTo>
                    <a:lnTo>
                      <a:pt x="185" y="359"/>
                    </a:lnTo>
                    <a:lnTo>
                      <a:pt x="183" y="337"/>
                    </a:lnTo>
                    <a:lnTo>
                      <a:pt x="181" y="310"/>
                    </a:lnTo>
                    <a:lnTo>
                      <a:pt x="183" y="286"/>
                    </a:lnTo>
                    <a:lnTo>
                      <a:pt x="202" y="308"/>
                    </a:lnTo>
                    <a:lnTo>
                      <a:pt x="214" y="335"/>
                    </a:lnTo>
                    <a:lnTo>
                      <a:pt x="219" y="369"/>
                    </a:lnTo>
                    <a:lnTo>
                      <a:pt x="212" y="404"/>
                    </a:lnTo>
                    <a:lnTo>
                      <a:pt x="202" y="410"/>
                    </a:lnTo>
                    <a:lnTo>
                      <a:pt x="194" y="414"/>
                    </a:lnTo>
                    <a:lnTo>
                      <a:pt x="183" y="418"/>
                    </a:lnTo>
                    <a:lnTo>
                      <a:pt x="173" y="420"/>
                    </a:lnTo>
                    <a:lnTo>
                      <a:pt x="160" y="421"/>
                    </a:lnTo>
                    <a:lnTo>
                      <a:pt x="150" y="423"/>
                    </a:lnTo>
                    <a:lnTo>
                      <a:pt x="139" y="423"/>
                    </a:lnTo>
                    <a:lnTo>
                      <a:pt x="127" y="421"/>
                    </a:lnTo>
                    <a:lnTo>
                      <a:pt x="116" y="404"/>
                    </a:lnTo>
                    <a:lnTo>
                      <a:pt x="110" y="384"/>
                    </a:lnTo>
                    <a:lnTo>
                      <a:pt x="104" y="365"/>
                    </a:lnTo>
                    <a:lnTo>
                      <a:pt x="96" y="343"/>
                    </a:lnTo>
                    <a:lnTo>
                      <a:pt x="89" y="325"/>
                    </a:lnTo>
                    <a:lnTo>
                      <a:pt x="79" y="308"/>
                    </a:lnTo>
                    <a:lnTo>
                      <a:pt x="68" y="292"/>
                    </a:lnTo>
                    <a:lnTo>
                      <a:pt x="52" y="278"/>
                    </a:lnTo>
                    <a:lnTo>
                      <a:pt x="52" y="259"/>
                    </a:lnTo>
                    <a:lnTo>
                      <a:pt x="48" y="243"/>
                    </a:lnTo>
                    <a:lnTo>
                      <a:pt x="45" y="225"/>
                    </a:lnTo>
                    <a:lnTo>
                      <a:pt x="62" y="208"/>
                    </a:lnTo>
                    <a:lnTo>
                      <a:pt x="66" y="194"/>
                    </a:lnTo>
                    <a:lnTo>
                      <a:pt x="64" y="178"/>
                    </a:lnTo>
                    <a:lnTo>
                      <a:pt x="58" y="166"/>
                    </a:lnTo>
                    <a:lnTo>
                      <a:pt x="48" y="157"/>
                    </a:lnTo>
                    <a:lnTo>
                      <a:pt x="37" y="145"/>
                    </a:lnTo>
                    <a:lnTo>
                      <a:pt x="23" y="143"/>
                    </a:lnTo>
                    <a:lnTo>
                      <a:pt x="10" y="139"/>
                    </a:lnTo>
                    <a:lnTo>
                      <a:pt x="0" y="127"/>
                    </a:lnTo>
                    <a:lnTo>
                      <a:pt x="2" y="115"/>
                    </a:lnTo>
                    <a:lnTo>
                      <a:pt x="8" y="104"/>
                    </a:lnTo>
                    <a:lnTo>
                      <a:pt x="16" y="96"/>
                    </a:lnTo>
                    <a:lnTo>
                      <a:pt x="27" y="86"/>
                    </a:lnTo>
                    <a:lnTo>
                      <a:pt x="37" y="76"/>
                    </a:lnTo>
                    <a:lnTo>
                      <a:pt x="48" y="68"/>
                    </a:lnTo>
                    <a:lnTo>
                      <a:pt x="56" y="57"/>
                    </a:lnTo>
                    <a:lnTo>
                      <a:pt x="62" y="45"/>
                    </a:lnTo>
                    <a:lnTo>
                      <a:pt x="77" y="4"/>
                    </a:lnTo>
                    <a:lnTo>
                      <a:pt x="98" y="10"/>
                    </a:lnTo>
                    <a:lnTo>
                      <a:pt x="116" y="10"/>
                    </a:lnTo>
                    <a:lnTo>
                      <a:pt x="137" y="8"/>
                    </a:lnTo>
                    <a:lnTo>
                      <a:pt x="158" y="4"/>
                    </a:lnTo>
                    <a:lnTo>
                      <a:pt x="179" y="2"/>
                    </a:lnTo>
                    <a:lnTo>
                      <a:pt x="198" y="0"/>
                    </a:lnTo>
                    <a:lnTo>
                      <a:pt x="219" y="0"/>
                    </a:lnTo>
                    <a:lnTo>
                      <a:pt x="237" y="4"/>
                    </a:lnTo>
                    <a:close/>
                  </a:path>
                </a:pathLst>
              </a:custGeom>
              <a:solidFill>
                <a:srgbClr val="CC9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2" name="Freeform 16"/>
              <p:cNvSpPr>
                <a:spLocks/>
              </p:cNvSpPr>
              <p:nvPr/>
            </p:nvSpPr>
            <p:spPr bwMode="auto">
              <a:xfrm>
                <a:off x="1516" y="530"/>
                <a:ext cx="67" cy="25"/>
              </a:xfrm>
              <a:custGeom>
                <a:avLst/>
                <a:gdLst>
                  <a:gd name="T0" fmla="*/ 54 w 54"/>
                  <a:gd name="T1" fmla="*/ 0 h 20"/>
                  <a:gd name="T2" fmla="*/ 54 w 54"/>
                  <a:gd name="T3" fmla="*/ 8 h 20"/>
                  <a:gd name="T4" fmla="*/ 45 w 54"/>
                  <a:gd name="T5" fmla="*/ 12 h 20"/>
                  <a:gd name="T6" fmla="*/ 37 w 54"/>
                  <a:gd name="T7" fmla="*/ 14 h 20"/>
                  <a:gd name="T8" fmla="*/ 31 w 54"/>
                  <a:gd name="T9" fmla="*/ 20 h 20"/>
                  <a:gd name="T10" fmla="*/ 22 w 54"/>
                  <a:gd name="T11" fmla="*/ 20 h 20"/>
                  <a:gd name="T12" fmla="*/ 14 w 54"/>
                  <a:gd name="T13" fmla="*/ 20 h 20"/>
                  <a:gd name="T14" fmla="*/ 6 w 54"/>
                  <a:gd name="T15" fmla="*/ 18 h 20"/>
                  <a:gd name="T16" fmla="*/ 0 w 54"/>
                  <a:gd name="T17" fmla="*/ 14 h 20"/>
                  <a:gd name="T18" fmla="*/ 8 w 54"/>
                  <a:gd name="T19" fmla="*/ 4 h 20"/>
                  <a:gd name="T20" fmla="*/ 22 w 54"/>
                  <a:gd name="T21" fmla="*/ 0 h 20"/>
                  <a:gd name="T22" fmla="*/ 39 w 54"/>
                  <a:gd name="T23" fmla="*/ 0 h 20"/>
                  <a:gd name="T24" fmla="*/ 54 w 54"/>
                  <a:gd name="T2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lnTo>
                      <a:pt x="54" y="8"/>
                    </a:lnTo>
                    <a:lnTo>
                      <a:pt x="45" y="12"/>
                    </a:lnTo>
                    <a:lnTo>
                      <a:pt x="37" y="14"/>
                    </a:lnTo>
                    <a:lnTo>
                      <a:pt x="31" y="20"/>
                    </a:lnTo>
                    <a:lnTo>
                      <a:pt x="22" y="20"/>
                    </a:lnTo>
                    <a:lnTo>
                      <a:pt x="14" y="20"/>
                    </a:lnTo>
                    <a:lnTo>
                      <a:pt x="6" y="18"/>
                    </a:lnTo>
                    <a:lnTo>
                      <a:pt x="0" y="14"/>
                    </a:lnTo>
                    <a:lnTo>
                      <a:pt x="8" y="4"/>
                    </a:lnTo>
                    <a:lnTo>
                      <a:pt x="22" y="0"/>
                    </a:lnTo>
                    <a:lnTo>
                      <a:pt x="39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3" name="Freeform 17"/>
              <p:cNvSpPr>
                <a:spLocks/>
              </p:cNvSpPr>
              <p:nvPr/>
            </p:nvSpPr>
            <p:spPr bwMode="auto">
              <a:xfrm>
                <a:off x="1621" y="526"/>
                <a:ext cx="26" cy="113"/>
              </a:xfrm>
              <a:custGeom>
                <a:avLst/>
                <a:gdLst>
                  <a:gd name="T0" fmla="*/ 21 w 21"/>
                  <a:gd name="T1" fmla="*/ 89 h 93"/>
                  <a:gd name="T2" fmla="*/ 19 w 21"/>
                  <a:gd name="T3" fmla="*/ 93 h 93"/>
                  <a:gd name="T4" fmla="*/ 13 w 21"/>
                  <a:gd name="T5" fmla="*/ 93 h 93"/>
                  <a:gd name="T6" fmla="*/ 6 w 21"/>
                  <a:gd name="T7" fmla="*/ 91 h 93"/>
                  <a:gd name="T8" fmla="*/ 0 w 21"/>
                  <a:gd name="T9" fmla="*/ 87 h 93"/>
                  <a:gd name="T10" fmla="*/ 0 w 21"/>
                  <a:gd name="T11" fmla="*/ 63 h 93"/>
                  <a:gd name="T12" fmla="*/ 0 w 21"/>
                  <a:gd name="T13" fmla="*/ 40 h 93"/>
                  <a:gd name="T14" fmla="*/ 2 w 21"/>
                  <a:gd name="T15" fmla="*/ 18 h 93"/>
                  <a:gd name="T16" fmla="*/ 13 w 21"/>
                  <a:gd name="T17" fmla="*/ 0 h 93"/>
                  <a:gd name="T18" fmla="*/ 15 w 21"/>
                  <a:gd name="T19" fmla="*/ 22 h 93"/>
                  <a:gd name="T20" fmla="*/ 15 w 21"/>
                  <a:gd name="T21" fmla="*/ 44 h 93"/>
                  <a:gd name="T22" fmla="*/ 15 w 21"/>
                  <a:gd name="T23" fmla="*/ 67 h 93"/>
                  <a:gd name="T24" fmla="*/ 21 w 21"/>
                  <a:gd name="T25" fmla="*/ 8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" h="93">
                    <a:moveTo>
                      <a:pt x="21" y="89"/>
                    </a:moveTo>
                    <a:lnTo>
                      <a:pt x="19" y="93"/>
                    </a:lnTo>
                    <a:lnTo>
                      <a:pt x="13" y="93"/>
                    </a:lnTo>
                    <a:lnTo>
                      <a:pt x="6" y="91"/>
                    </a:lnTo>
                    <a:lnTo>
                      <a:pt x="0" y="87"/>
                    </a:lnTo>
                    <a:lnTo>
                      <a:pt x="0" y="63"/>
                    </a:lnTo>
                    <a:lnTo>
                      <a:pt x="0" y="40"/>
                    </a:lnTo>
                    <a:lnTo>
                      <a:pt x="2" y="18"/>
                    </a:lnTo>
                    <a:lnTo>
                      <a:pt x="13" y="0"/>
                    </a:lnTo>
                    <a:lnTo>
                      <a:pt x="15" y="22"/>
                    </a:lnTo>
                    <a:lnTo>
                      <a:pt x="15" y="44"/>
                    </a:lnTo>
                    <a:lnTo>
                      <a:pt x="15" y="67"/>
                    </a:lnTo>
                    <a:lnTo>
                      <a:pt x="21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4" name="Freeform 18"/>
              <p:cNvSpPr>
                <a:spLocks/>
              </p:cNvSpPr>
              <p:nvPr/>
            </p:nvSpPr>
            <p:spPr bwMode="auto">
              <a:xfrm>
                <a:off x="4808" y="540"/>
                <a:ext cx="29" cy="124"/>
              </a:xfrm>
              <a:custGeom>
                <a:avLst/>
                <a:gdLst>
                  <a:gd name="T0" fmla="*/ 21 w 23"/>
                  <a:gd name="T1" fmla="*/ 6 h 102"/>
                  <a:gd name="T2" fmla="*/ 23 w 23"/>
                  <a:gd name="T3" fmla="*/ 28 h 102"/>
                  <a:gd name="T4" fmla="*/ 19 w 23"/>
                  <a:gd name="T5" fmla="*/ 49 h 102"/>
                  <a:gd name="T6" fmla="*/ 14 w 23"/>
                  <a:gd name="T7" fmla="*/ 73 h 102"/>
                  <a:gd name="T8" fmla="*/ 12 w 23"/>
                  <a:gd name="T9" fmla="*/ 98 h 102"/>
                  <a:gd name="T10" fmla="*/ 10 w 23"/>
                  <a:gd name="T11" fmla="*/ 98 h 102"/>
                  <a:gd name="T12" fmla="*/ 8 w 23"/>
                  <a:gd name="T13" fmla="*/ 100 h 102"/>
                  <a:gd name="T14" fmla="*/ 6 w 23"/>
                  <a:gd name="T15" fmla="*/ 102 h 102"/>
                  <a:gd name="T16" fmla="*/ 6 w 23"/>
                  <a:gd name="T17" fmla="*/ 102 h 102"/>
                  <a:gd name="T18" fmla="*/ 0 w 23"/>
                  <a:gd name="T19" fmla="*/ 84 h 102"/>
                  <a:gd name="T20" fmla="*/ 0 w 23"/>
                  <a:gd name="T21" fmla="*/ 55 h 102"/>
                  <a:gd name="T22" fmla="*/ 6 w 23"/>
                  <a:gd name="T23" fmla="*/ 22 h 102"/>
                  <a:gd name="T24" fmla="*/ 14 w 23"/>
                  <a:gd name="T25" fmla="*/ 0 h 102"/>
                  <a:gd name="T26" fmla="*/ 21 w 23"/>
                  <a:gd name="T27" fmla="*/ 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" h="102">
                    <a:moveTo>
                      <a:pt x="21" y="6"/>
                    </a:moveTo>
                    <a:lnTo>
                      <a:pt x="23" y="28"/>
                    </a:lnTo>
                    <a:lnTo>
                      <a:pt x="19" y="49"/>
                    </a:lnTo>
                    <a:lnTo>
                      <a:pt x="14" y="73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0" y="84"/>
                    </a:lnTo>
                    <a:lnTo>
                      <a:pt x="0" y="55"/>
                    </a:lnTo>
                    <a:lnTo>
                      <a:pt x="6" y="22"/>
                    </a:lnTo>
                    <a:lnTo>
                      <a:pt x="14" y="0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5" name="Freeform 19"/>
              <p:cNvSpPr>
                <a:spLocks/>
              </p:cNvSpPr>
              <p:nvPr/>
            </p:nvSpPr>
            <p:spPr bwMode="auto">
              <a:xfrm>
                <a:off x="3578" y="580"/>
                <a:ext cx="96" cy="22"/>
              </a:xfrm>
              <a:custGeom>
                <a:avLst/>
                <a:gdLst>
                  <a:gd name="T0" fmla="*/ 78 w 78"/>
                  <a:gd name="T1" fmla="*/ 12 h 18"/>
                  <a:gd name="T2" fmla="*/ 65 w 78"/>
                  <a:gd name="T3" fmla="*/ 18 h 18"/>
                  <a:gd name="T4" fmla="*/ 50 w 78"/>
                  <a:gd name="T5" fmla="*/ 18 h 18"/>
                  <a:gd name="T6" fmla="*/ 36 w 78"/>
                  <a:gd name="T7" fmla="*/ 18 h 18"/>
                  <a:gd name="T8" fmla="*/ 21 w 78"/>
                  <a:gd name="T9" fmla="*/ 18 h 18"/>
                  <a:gd name="T10" fmla="*/ 19 w 78"/>
                  <a:gd name="T11" fmla="*/ 14 h 18"/>
                  <a:gd name="T12" fmla="*/ 17 w 78"/>
                  <a:gd name="T13" fmla="*/ 12 h 18"/>
                  <a:gd name="T14" fmla="*/ 13 w 78"/>
                  <a:gd name="T15" fmla="*/ 12 h 18"/>
                  <a:gd name="T16" fmla="*/ 9 w 78"/>
                  <a:gd name="T17" fmla="*/ 12 h 18"/>
                  <a:gd name="T18" fmla="*/ 0 w 78"/>
                  <a:gd name="T19" fmla="*/ 12 h 18"/>
                  <a:gd name="T20" fmla="*/ 0 w 78"/>
                  <a:gd name="T21" fmla="*/ 4 h 18"/>
                  <a:gd name="T22" fmla="*/ 9 w 78"/>
                  <a:gd name="T23" fmla="*/ 2 h 18"/>
                  <a:gd name="T24" fmla="*/ 19 w 78"/>
                  <a:gd name="T25" fmla="*/ 2 h 18"/>
                  <a:gd name="T26" fmla="*/ 30 w 78"/>
                  <a:gd name="T27" fmla="*/ 0 h 18"/>
                  <a:gd name="T28" fmla="*/ 38 w 78"/>
                  <a:gd name="T29" fmla="*/ 0 h 18"/>
                  <a:gd name="T30" fmla="*/ 48 w 78"/>
                  <a:gd name="T31" fmla="*/ 0 h 18"/>
                  <a:gd name="T32" fmla="*/ 59 w 78"/>
                  <a:gd name="T33" fmla="*/ 0 h 18"/>
                  <a:gd name="T34" fmla="*/ 67 w 78"/>
                  <a:gd name="T35" fmla="*/ 0 h 18"/>
                  <a:gd name="T36" fmla="*/ 75 w 78"/>
                  <a:gd name="T37" fmla="*/ 0 h 18"/>
                  <a:gd name="T38" fmla="*/ 75 w 78"/>
                  <a:gd name="T39" fmla="*/ 4 h 18"/>
                  <a:gd name="T40" fmla="*/ 78 w 78"/>
                  <a:gd name="T41" fmla="*/ 6 h 18"/>
                  <a:gd name="T42" fmla="*/ 78 w 78"/>
                  <a:gd name="T43" fmla="*/ 10 h 18"/>
                  <a:gd name="T44" fmla="*/ 78 w 78"/>
                  <a:gd name="T4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8" h="18">
                    <a:moveTo>
                      <a:pt x="78" y="12"/>
                    </a:moveTo>
                    <a:lnTo>
                      <a:pt x="65" y="18"/>
                    </a:lnTo>
                    <a:lnTo>
                      <a:pt x="50" y="18"/>
                    </a:lnTo>
                    <a:lnTo>
                      <a:pt x="36" y="18"/>
                    </a:lnTo>
                    <a:lnTo>
                      <a:pt x="21" y="18"/>
                    </a:lnTo>
                    <a:lnTo>
                      <a:pt x="19" y="14"/>
                    </a:lnTo>
                    <a:lnTo>
                      <a:pt x="17" y="12"/>
                    </a:lnTo>
                    <a:lnTo>
                      <a:pt x="13" y="12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9" y="2"/>
                    </a:lnTo>
                    <a:lnTo>
                      <a:pt x="19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78" y="6"/>
                    </a:lnTo>
                    <a:lnTo>
                      <a:pt x="78" y="10"/>
                    </a:lnTo>
                    <a:lnTo>
                      <a:pt x="7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6" name="Freeform 20"/>
              <p:cNvSpPr>
                <a:spLocks/>
              </p:cNvSpPr>
              <p:nvPr/>
            </p:nvSpPr>
            <p:spPr bwMode="auto">
              <a:xfrm>
                <a:off x="4870" y="579"/>
                <a:ext cx="114" cy="23"/>
              </a:xfrm>
              <a:custGeom>
                <a:avLst/>
                <a:gdLst>
                  <a:gd name="T0" fmla="*/ 92 w 92"/>
                  <a:gd name="T1" fmla="*/ 1 h 19"/>
                  <a:gd name="T2" fmla="*/ 92 w 92"/>
                  <a:gd name="T3" fmla="*/ 9 h 19"/>
                  <a:gd name="T4" fmla="*/ 81 w 92"/>
                  <a:gd name="T5" fmla="*/ 11 h 19"/>
                  <a:gd name="T6" fmla="*/ 69 w 92"/>
                  <a:gd name="T7" fmla="*/ 13 h 19"/>
                  <a:gd name="T8" fmla="*/ 58 w 92"/>
                  <a:gd name="T9" fmla="*/ 17 h 19"/>
                  <a:gd name="T10" fmla="*/ 46 w 92"/>
                  <a:gd name="T11" fmla="*/ 17 h 19"/>
                  <a:gd name="T12" fmla="*/ 33 w 92"/>
                  <a:gd name="T13" fmla="*/ 19 h 19"/>
                  <a:gd name="T14" fmla="*/ 23 w 92"/>
                  <a:gd name="T15" fmla="*/ 19 h 19"/>
                  <a:gd name="T16" fmla="*/ 10 w 92"/>
                  <a:gd name="T17" fmla="*/ 17 h 19"/>
                  <a:gd name="T18" fmla="*/ 0 w 92"/>
                  <a:gd name="T19" fmla="*/ 13 h 19"/>
                  <a:gd name="T20" fmla="*/ 8 w 92"/>
                  <a:gd name="T21" fmla="*/ 9 h 19"/>
                  <a:gd name="T22" fmla="*/ 17 w 92"/>
                  <a:gd name="T23" fmla="*/ 5 h 19"/>
                  <a:gd name="T24" fmla="*/ 27 w 92"/>
                  <a:gd name="T25" fmla="*/ 3 h 19"/>
                  <a:gd name="T26" fmla="*/ 37 w 92"/>
                  <a:gd name="T27" fmla="*/ 1 h 19"/>
                  <a:gd name="T28" fmla="*/ 52 w 92"/>
                  <a:gd name="T29" fmla="*/ 3 h 19"/>
                  <a:gd name="T30" fmla="*/ 65 w 92"/>
                  <a:gd name="T31" fmla="*/ 1 h 19"/>
                  <a:gd name="T32" fmla="*/ 77 w 92"/>
                  <a:gd name="T33" fmla="*/ 0 h 19"/>
                  <a:gd name="T34" fmla="*/ 92 w 92"/>
                  <a:gd name="T35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2" h="19">
                    <a:moveTo>
                      <a:pt x="92" y="1"/>
                    </a:moveTo>
                    <a:lnTo>
                      <a:pt x="92" y="9"/>
                    </a:lnTo>
                    <a:lnTo>
                      <a:pt x="81" y="11"/>
                    </a:lnTo>
                    <a:lnTo>
                      <a:pt x="69" y="13"/>
                    </a:lnTo>
                    <a:lnTo>
                      <a:pt x="58" y="17"/>
                    </a:lnTo>
                    <a:lnTo>
                      <a:pt x="46" y="17"/>
                    </a:lnTo>
                    <a:lnTo>
                      <a:pt x="33" y="19"/>
                    </a:lnTo>
                    <a:lnTo>
                      <a:pt x="23" y="19"/>
                    </a:lnTo>
                    <a:lnTo>
                      <a:pt x="10" y="17"/>
                    </a:lnTo>
                    <a:lnTo>
                      <a:pt x="0" y="13"/>
                    </a:lnTo>
                    <a:lnTo>
                      <a:pt x="8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7" y="1"/>
                    </a:lnTo>
                    <a:lnTo>
                      <a:pt x="52" y="3"/>
                    </a:lnTo>
                    <a:lnTo>
                      <a:pt x="65" y="1"/>
                    </a:lnTo>
                    <a:lnTo>
                      <a:pt x="77" y="0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7" name="Freeform 21"/>
              <p:cNvSpPr>
                <a:spLocks/>
              </p:cNvSpPr>
              <p:nvPr/>
            </p:nvSpPr>
            <p:spPr bwMode="auto">
              <a:xfrm>
                <a:off x="4556" y="585"/>
                <a:ext cx="195" cy="32"/>
              </a:xfrm>
              <a:custGeom>
                <a:avLst/>
                <a:gdLst>
                  <a:gd name="T0" fmla="*/ 158 w 158"/>
                  <a:gd name="T1" fmla="*/ 16 h 26"/>
                  <a:gd name="T2" fmla="*/ 139 w 158"/>
                  <a:gd name="T3" fmla="*/ 18 h 26"/>
                  <a:gd name="T4" fmla="*/ 118 w 158"/>
                  <a:gd name="T5" fmla="*/ 20 h 26"/>
                  <a:gd name="T6" fmla="*/ 98 w 158"/>
                  <a:gd name="T7" fmla="*/ 22 h 26"/>
                  <a:gd name="T8" fmla="*/ 79 w 158"/>
                  <a:gd name="T9" fmla="*/ 24 h 26"/>
                  <a:gd name="T10" fmla="*/ 58 w 158"/>
                  <a:gd name="T11" fmla="*/ 26 h 26"/>
                  <a:gd name="T12" fmla="*/ 37 w 158"/>
                  <a:gd name="T13" fmla="*/ 26 h 26"/>
                  <a:gd name="T14" fmla="*/ 18 w 158"/>
                  <a:gd name="T15" fmla="*/ 24 h 26"/>
                  <a:gd name="T16" fmla="*/ 0 w 158"/>
                  <a:gd name="T17" fmla="*/ 22 h 26"/>
                  <a:gd name="T18" fmla="*/ 0 w 158"/>
                  <a:gd name="T19" fmla="*/ 14 h 26"/>
                  <a:gd name="T20" fmla="*/ 18 w 158"/>
                  <a:gd name="T21" fmla="*/ 10 h 26"/>
                  <a:gd name="T22" fmla="*/ 37 w 158"/>
                  <a:gd name="T23" fmla="*/ 8 h 26"/>
                  <a:gd name="T24" fmla="*/ 56 w 158"/>
                  <a:gd name="T25" fmla="*/ 8 h 26"/>
                  <a:gd name="T26" fmla="*/ 75 w 158"/>
                  <a:gd name="T27" fmla="*/ 6 h 26"/>
                  <a:gd name="T28" fmla="*/ 93 w 158"/>
                  <a:gd name="T29" fmla="*/ 6 h 26"/>
                  <a:gd name="T30" fmla="*/ 112 w 158"/>
                  <a:gd name="T31" fmla="*/ 4 h 26"/>
                  <a:gd name="T32" fmla="*/ 131 w 158"/>
                  <a:gd name="T33" fmla="*/ 2 h 26"/>
                  <a:gd name="T34" fmla="*/ 150 w 158"/>
                  <a:gd name="T35" fmla="*/ 0 h 26"/>
                  <a:gd name="T36" fmla="*/ 150 w 158"/>
                  <a:gd name="T37" fmla="*/ 6 h 26"/>
                  <a:gd name="T38" fmla="*/ 152 w 158"/>
                  <a:gd name="T39" fmla="*/ 10 h 26"/>
                  <a:gd name="T40" fmla="*/ 154 w 158"/>
                  <a:gd name="T41" fmla="*/ 12 h 26"/>
                  <a:gd name="T42" fmla="*/ 158 w 158"/>
                  <a:gd name="T4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8" h="26">
                    <a:moveTo>
                      <a:pt x="158" y="16"/>
                    </a:moveTo>
                    <a:lnTo>
                      <a:pt x="139" y="18"/>
                    </a:lnTo>
                    <a:lnTo>
                      <a:pt x="118" y="20"/>
                    </a:lnTo>
                    <a:lnTo>
                      <a:pt x="98" y="22"/>
                    </a:lnTo>
                    <a:lnTo>
                      <a:pt x="79" y="24"/>
                    </a:lnTo>
                    <a:lnTo>
                      <a:pt x="58" y="26"/>
                    </a:lnTo>
                    <a:lnTo>
                      <a:pt x="37" y="26"/>
                    </a:lnTo>
                    <a:lnTo>
                      <a:pt x="18" y="24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18" y="10"/>
                    </a:lnTo>
                    <a:lnTo>
                      <a:pt x="37" y="8"/>
                    </a:lnTo>
                    <a:lnTo>
                      <a:pt x="56" y="8"/>
                    </a:lnTo>
                    <a:lnTo>
                      <a:pt x="75" y="6"/>
                    </a:lnTo>
                    <a:lnTo>
                      <a:pt x="93" y="6"/>
                    </a:lnTo>
                    <a:lnTo>
                      <a:pt x="112" y="4"/>
                    </a:lnTo>
                    <a:lnTo>
                      <a:pt x="131" y="2"/>
                    </a:lnTo>
                    <a:lnTo>
                      <a:pt x="150" y="0"/>
                    </a:lnTo>
                    <a:lnTo>
                      <a:pt x="150" y="6"/>
                    </a:lnTo>
                    <a:lnTo>
                      <a:pt x="152" y="10"/>
                    </a:lnTo>
                    <a:lnTo>
                      <a:pt x="154" y="12"/>
                    </a:lnTo>
                    <a:lnTo>
                      <a:pt x="15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8" name="Freeform 22"/>
              <p:cNvSpPr>
                <a:spLocks/>
              </p:cNvSpPr>
              <p:nvPr/>
            </p:nvSpPr>
            <p:spPr bwMode="auto">
              <a:xfrm>
                <a:off x="3820" y="595"/>
                <a:ext cx="147" cy="27"/>
              </a:xfrm>
              <a:custGeom>
                <a:avLst/>
                <a:gdLst>
                  <a:gd name="T0" fmla="*/ 109 w 119"/>
                  <a:gd name="T1" fmla="*/ 0 h 22"/>
                  <a:gd name="T2" fmla="*/ 113 w 119"/>
                  <a:gd name="T3" fmla="*/ 2 h 22"/>
                  <a:gd name="T4" fmla="*/ 115 w 119"/>
                  <a:gd name="T5" fmla="*/ 4 h 22"/>
                  <a:gd name="T6" fmla="*/ 117 w 119"/>
                  <a:gd name="T7" fmla="*/ 8 h 22"/>
                  <a:gd name="T8" fmla="*/ 119 w 119"/>
                  <a:gd name="T9" fmla="*/ 12 h 22"/>
                  <a:gd name="T10" fmla="*/ 100 w 119"/>
                  <a:gd name="T11" fmla="*/ 22 h 22"/>
                  <a:gd name="T12" fmla="*/ 88 w 119"/>
                  <a:gd name="T13" fmla="*/ 22 h 22"/>
                  <a:gd name="T14" fmla="*/ 75 w 119"/>
                  <a:gd name="T15" fmla="*/ 20 h 22"/>
                  <a:gd name="T16" fmla="*/ 61 w 119"/>
                  <a:gd name="T17" fmla="*/ 20 h 22"/>
                  <a:gd name="T18" fmla="*/ 48 w 119"/>
                  <a:gd name="T19" fmla="*/ 20 h 22"/>
                  <a:gd name="T20" fmla="*/ 36 w 119"/>
                  <a:gd name="T21" fmla="*/ 20 h 22"/>
                  <a:gd name="T22" fmla="*/ 21 w 119"/>
                  <a:gd name="T23" fmla="*/ 18 h 22"/>
                  <a:gd name="T24" fmla="*/ 11 w 119"/>
                  <a:gd name="T25" fmla="*/ 12 h 22"/>
                  <a:gd name="T26" fmla="*/ 0 w 119"/>
                  <a:gd name="T27" fmla="*/ 6 h 22"/>
                  <a:gd name="T28" fmla="*/ 5 w 119"/>
                  <a:gd name="T29" fmla="*/ 0 h 22"/>
                  <a:gd name="T30" fmla="*/ 109 w 119"/>
                  <a:gd name="T3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" h="22">
                    <a:moveTo>
                      <a:pt x="109" y="0"/>
                    </a:moveTo>
                    <a:lnTo>
                      <a:pt x="113" y="2"/>
                    </a:lnTo>
                    <a:lnTo>
                      <a:pt x="115" y="4"/>
                    </a:lnTo>
                    <a:lnTo>
                      <a:pt x="117" y="8"/>
                    </a:lnTo>
                    <a:lnTo>
                      <a:pt x="119" y="12"/>
                    </a:lnTo>
                    <a:lnTo>
                      <a:pt x="100" y="22"/>
                    </a:lnTo>
                    <a:lnTo>
                      <a:pt x="88" y="22"/>
                    </a:lnTo>
                    <a:lnTo>
                      <a:pt x="75" y="20"/>
                    </a:lnTo>
                    <a:lnTo>
                      <a:pt x="61" y="20"/>
                    </a:lnTo>
                    <a:lnTo>
                      <a:pt x="48" y="20"/>
                    </a:lnTo>
                    <a:lnTo>
                      <a:pt x="36" y="20"/>
                    </a:lnTo>
                    <a:lnTo>
                      <a:pt x="21" y="18"/>
                    </a:lnTo>
                    <a:lnTo>
                      <a:pt x="11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39" name="Freeform 23"/>
              <p:cNvSpPr>
                <a:spLocks/>
              </p:cNvSpPr>
              <p:nvPr/>
            </p:nvSpPr>
            <p:spPr bwMode="auto">
              <a:xfrm>
                <a:off x="4135" y="595"/>
                <a:ext cx="269" cy="29"/>
              </a:xfrm>
              <a:custGeom>
                <a:avLst/>
                <a:gdLst>
                  <a:gd name="T0" fmla="*/ 214 w 217"/>
                  <a:gd name="T1" fmla="*/ 6 h 24"/>
                  <a:gd name="T2" fmla="*/ 217 w 217"/>
                  <a:gd name="T3" fmla="*/ 10 h 24"/>
                  <a:gd name="T4" fmla="*/ 214 w 217"/>
                  <a:gd name="T5" fmla="*/ 12 h 24"/>
                  <a:gd name="T6" fmla="*/ 212 w 217"/>
                  <a:gd name="T7" fmla="*/ 16 h 24"/>
                  <a:gd name="T8" fmla="*/ 210 w 217"/>
                  <a:gd name="T9" fmla="*/ 18 h 24"/>
                  <a:gd name="T10" fmla="*/ 183 w 217"/>
                  <a:gd name="T11" fmla="*/ 20 h 24"/>
                  <a:gd name="T12" fmla="*/ 158 w 217"/>
                  <a:gd name="T13" fmla="*/ 22 h 24"/>
                  <a:gd name="T14" fmla="*/ 131 w 217"/>
                  <a:gd name="T15" fmla="*/ 22 h 24"/>
                  <a:gd name="T16" fmla="*/ 104 w 217"/>
                  <a:gd name="T17" fmla="*/ 24 h 24"/>
                  <a:gd name="T18" fmla="*/ 77 w 217"/>
                  <a:gd name="T19" fmla="*/ 24 h 24"/>
                  <a:gd name="T20" fmla="*/ 52 w 217"/>
                  <a:gd name="T21" fmla="*/ 24 h 24"/>
                  <a:gd name="T22" fmla="*/ 25 w 217"/>
                  <a:gd name="T23" fmla="*/ 24 h 24"/>
                  <a:gd name="T24" fmla="*/ 0 w 217"/>
                  <a:gd name="T25" fmla="*/ 22 h 24"/>
                  <a:gd name="T26" fmla="*/ 0 w 217"/>
                  <a:gd name="T27" fmla="*/ 8 h 24"/>
                  <a:gd name="T28" fmla="*/ 23 w 217"/>
                  <a:gd name="T29" fmla="*/ 8 h 24"/>
                  <a:gd name="T30" fmla="*/ 46 w 217"/>
                  <a:gd name="T31" fmla="*/ 6 h 24"/>
                  <a:gd name="T32" fmla="*/ 69 w 217"/>
                  <a:gd name="T33" fmla="*/ 6 h 24"/>
                  <a:gd name="T34" fmla="*/ 91 w 217"/>
                  <a:gd name="T35" fmla="*/ 4 h 24"/>
                  <a:gd name="T36" fmla="*/ 112 w 217"/>
                  <a:gd name="T37" fmla="*/ 2 h 24"/>
                  <a:gd name="T38" fmla="*/ 135 w 217"/>
                  <a:gd name="T39" fmla="*/ 2 h 24"/>
                  <a:gd name="T40" fmla="*/ 158 w 217"/>
                  <a:gd name="T41" fmla="*/ 0 h 24"/>
                  <a:gd name="T42" fmla="*/ 181 w 217"/>
                  <a:gd name="T43" fmla="*/ 0 h 24"/>
                  <a:gd name="T44" fmla="*/ 187 w 217"/>
                  <a:gd name="T45" fmla="*/ 4 h 24"/>
                  <a:gd name="T46" fmla="*/ 198 w 217"/>
                  <a:gd name="T47" fmla="*/ 8 h 24"/>
                  <a:gd name="T48" fmla="*/ 206 w 217"/>
                  <a:gd name="T49" fmla="*/ 8 h 24"/>
                  <a:gd name="T50" fmla="*/ 214 w 217"/>
                  <a:gd name="T5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7" h="24">
                    <a:moveTo>
                      <a:pt x="214" y="6"/>
                    </a:moveTo>
                    <a:lnTo>
                      <a:pt x="217" y="10"/>
                    </a:lnTo>
                    <a:lnTo>
                      <a:pt x="214" y="12"/>
                    </a:lnTo>
                    <a:lnTo>
                      <a:pt x="212" y="16"/>
                    </a:lnTo>
                    <a:lnTo>
                      <a:pt x="210" y="18"/>
                    </a:lnTo>
                    <a:lnTo>
                      <a:pt x="183" y="20"/>
                    </a:lnTo>
                    <a:lnTo>
                      <a:pt x="158" y="22"/>
                    </a:lnTo>
                    <a:lnTo>
                      <a:pt x="131" y="22"/>
                    </a:lnTo>
                    <a:lnTo>
                      <a:pt x="104" y="24"/>
                    </a:lnTo>
                    <a:lnTo>
                      <a:pt x="77" y="24"/>
                    </a:lnTo>
                    <a:lnTo>
                      <a:pt x="52" y="24"/>
                    </a:lnTo>
                    <a:lnTo>
                      <a:pt x="25" y="24"/>
                    </a:lnTo>
                    <a:lnTo>
                      <a:pt x="0" y="22"/>
                    </a:lnTo>
                    <a:lnTo>
                      <a:pt x="0" y="8"/>
                    </a:lnTo>
                    <a:lnTo>
                      <a:pt x="23" y="8"/>
                    </a:lnTo>
                    <a:lnTo>
                      <a:pt x="46" y="6"/>
                    </a:lnTo>
                    <a:lnTo>
                      <a:pt x="69" y="6"/>
                    </a:lnTo>
                    <a:lnTo>
                      <a:pt x="91" y="4"/>
                    </a:lnTo>
                    <a:lnTo>
                      <a:pt x="112" y="2"/>
                    </a:lnTo>
                    <a:lnTo>
                      <a:pt x="135" y="2"/>
                    </a:lnTo>
                    <a:lnTo>
                      <a:pt x="158" y="0"/>
                    </a:lnTo>
                    <a:lnTo>
                      <a:pt x="181" y="0"/>
                    </a:lnTo>
                    <a:lnTo>
                      <a:pt x="187" y="4"/>
                    </a:lnTo>
                    <a:lnTo>
                      <a:pt x="198" y="8"/>
                    </a:lnTo>
                    <a:lnTo>
                      <a:pt x="206" y="8"/>
                    </a:lnTo>
                    <a:lnTo>
                      <a:pt x="21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0" name="Freeform 24"/>
              <p:cNvSpPr>
                <a:spLocks/>
              </p:cNvSpPr>
              <p:nvPr/>
            </p:nvSpPr>
            <p:spPr bwMode="auto">
              <a:xfrm>
                <a:off x="1384" y="642"/>
                <a:ext cx="42" cy="54"/>
              </a:xfrm>
              <a:custGeom>
                <a:avLst/>
                <a:gdLst>
                  <a:gd name="T0" fmla="*/ 31 w 34"/>
                  <a:gd name="T1" fmla="*/ 32 h 44"/>
                  <a:gd name="T2" fmla="*/ 27 w 34"/>
                  <a:gd name="T3" fmla="*/ 36 h 44"/>
                  <a:gd name="T4" fmla="*/ 21 w 34"/>
                  <a:gd name="T5" fmla="*/ 40 h 44"/>
                  <a:gd name="T6" fmla="*/ 13 w 34"/>
                  <a:gd name="T7" fmla="*/ 42 h 44"/>
                  <a:gd name="T8" fmla="*/ 4 w 34"/>
                  <a:gd name="T9" fmla="*/ 44 h 44"/>
                  <a:gd name="T10" fmla="*/ 2 w 34"/>
                  <a:gd name="T11" fmla="*/ 32 h 44"/>
                  <a:gd name="T12" fmla="*/ 0 w 34"/>
                  <a:gd name="T13" fmla="*/ 20 h 44"/>
                  <a:gd name="T14" fmla="*/ 2 w 34"/>
                  <a:gd name="T15" fmla="*/ 10 h 44"/>
                  <a:gd name="T16" fmla="*/ 11 w 34"/>
                  <a:gd name="T17" fmla="*/ 0 h 44"/>
                  <a:gd name="T18" fmla="*/ 21 w 34"/>
                  <a:gd name="T19" fmla="*/ 6 h 44"/>
                  <a:gd name="T20" fmla="*/ 29 w 34"/>
                  <a:gd name="T21" fmla="*/ 14 h 44"/>
                  <a:gd name="T22" fmla="*/ 34 w 34"/>
                  <a:gd name="T23" fmla="*/ 22 h 44"/>
                  <a:gd name="T24" fmla="*/ 31 w 34"/>
                  <a:gd name="T25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44">
                    <a:moveTo>
                      <a:pt x="31" y="32"/>
                    </a:moveTo>
                    <a:lnTo>
                      <a:pt x="27" y="36"/>
                    </a:lnTo>
                    <a:lnTo>
                      <a:pt x="21" y="40"/>
                    </a:lnTo>
                    <a:lnTo>
                      <a:pt x="13" y="42"/>
                    </a:lnTo>
                    <a:lnTo>
                      <a:pt x="4" y="44"/>
                    </a:lnTo>
                    <a:lnTo>
                      <a:pt x="2" y="32"/>
                    </a:lnTo>
                    <a:lnTo>
                      <a:pt x="0" y="20"/>
                    </a:lnTo>
                    <a:lnTo>
                      <a:pt x="2" y="10"/>
                    </a:lnTo>
                    <a:lnTo>
                      <a:pt x="11" y="0"/>
                    </a:lnTo>
                    <a:lnTo>
                      <a:pt x="21" y="6"/>
                    </a:lnTo>
                    <a:lnTo>
                      <a:pt x="29" y="14"/>
                    </a:lnTo>
                    <a:lnTo>
                      <a:pt x="34" y="22"/>
                    </a:lnTo>
                    <a:lnTo>
                      <a:pt x="31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auto">
              <a:xfrm>
                <a:off x="4100" y="696"/>
                <a:ext cx="376" cy="707"/>
              </a:xfrm>
              <a:custGeom>
                <a:avLst/>
                <a:gdLst>
                  <a:gd name="T0" fmla="*/ 289 w 304"/>
                  <a:gd name="T1" fmla="*/ 582 h 582"/>
                  <a:gd name="T2" fmla="*/ 252 w 304"/>
                  <a:gd name="T3" fmla="*/ 582 h 582"/>
                  <a:gd name="T4" fmla="*/ 216 w 304"/>
                  <a:gd name="T5" fmla="*/ 580 h 582"/>
                  <a:gd name="T6" fmla="*/ 183 w 304"/>
                  <a:gd name="T7" fmla="*/ 578 h 582"/>
                  <a:gd name="T8" fmla="*/ 148 w 304"/>
                  <a:gd name="T9" fmla="*/ 574 h 582"/>
                  <a:gd name="T10" fmla="*/ 114 w 304"/>
                  <a:gd name="T11" fmla="*/ 570 h 582"/>
                  <a:gd name="T12" fmla="*/ 79 w 304"/>
                  <a:gd name="T13" fmla="*/ 565 h 582"/>
                  <a:gd name="T14" fmla="*/ 41 w 304"/>
                  <a:gd name="T15" fmla="*/ 559 h 582"/>
                  <a:gd name="T16" fmla="*/ 2 w 304"/>
                  <a:gd name="T17" fmla="*/ 551 h 582"/>
                  <a:gd name="T18" fmla="*/ 0 w 304"/>
                  <a:gd name="T19" fmla="*/ 0 h 582"/>
                  <a:gd name="T20" fmla="*/ 304 w 304"/>
                  <a:gd name="T21" fmla="*/ 11 h 582"/>
                  <a:gd name="T22" fmla="*/ 289 w 304"/>
                  <a:gd name="T23" fmla="*/ 58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4" h="582">
                    <a:moveTo>
                      <a:pt x="289" y="582"/>
                    </a:moveTo>
                    <a:lnTo>
                      <a:pt x="252" y="582"/>
                    </a:lnTo>
                    <a:lnTo>
                      <a:pt x="216" y="580"/>
                    </a:lnTo>
                    <a:lnTo>
                      <a:pt x="183" y="578"/>
                    </a:lnTo>
                    <a:lnTo>
                      <a:pt x="148" y="574"/>
                    </a:lnTo>
                    <a:lnTo>
                      <a:pt x="114" y="570"/>
                    </a:lnTo>
                    <a:lnTo>
                      <a:pt x="79" y="565"/>
                    </a:lnTo>
                    <a:lnTo>
                      <a:pt x="41" y="559"/>
                    </a:lnTo>
                    <a:lnTo>
                      <a:pt x="2" y="551"/>
                    </a:lnTo>
                    <a:lnTo>
                      <a:pt x="0" y="0"/>
                    </a:lnTo>
                    <a:lnTo>
                      <a:pt x="304" y="11"/>
                    </a:lnTo>
                    <a:lnTo>
                      <a:pt x="289" y="582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2" name="Freeform 26"/>
              <p:cNvSpPr>
                <a:spLocks/>
              </p:cNvSpPr>
              <p:nvPr/>
            </p:nvSpPr>
            <p:spPr bwMode="auto">
              <a:xfrm>
                <a:off x="4150" y="753"/>
                <a:ext cx="250" cy="28"/>
              </a:xfrm>
              <a:custGeom>
                <a:avLst/>
                <a:gdLst>
                  <a:gd name="T0" fmla="*/ 200 w 202"/>
                  <a:gd name="T1" fmla="*/ 4 h 23"/>
                  <a:gd name="T2" fmla="*/ 202 w 202"/>
                  <a:gd name="T3" fmla="*/ 8 h 23"/>
                  <a:gd name="T4" fmla="*/ 202 w 202"/>
                  <a:gd name="T5" fmla="*/ 10 h 23"/>
                  <a:gd name="T6" fmla="*/ 202 w 202"/>
                  <a:gd name="T7" fmla="*/ 13 h 23"/>
                  <a:gd name="T8" fmla="*/ 202 w 202"/>
                  <a:gd name="T9" fmla="*/ 17 h 23"/>
                  <a:gd name="T10" fmla="*/ 180 w 202"/>
                  <a:gd name="T11" fmla="*/ 21 h 23"/>
                  <a:gd name="T12" fmla="*/ 155 w 202"/>
                  <a:gd name="T13" fmla="*/ 23 h 23"/>
                  <a:gd name="T14" fmla="*/ 132 w 202"/>
                  <a:gd name="T15" fmla="*/ 23 h 23"/>
                  <a:gd name="T16" fmla="*/ 107 w 202"/>
                  <a:gd name="T17" fmla="*/ 23 h 23"/>
                  <a:gd name="T18" fmla="*/ 82 w 202"/>
                  <a:gd name="T19" fmla="*/ 23 h 23"/>
                  <a:gd name="T20" fmla="*/ 57 w 202"/>
                  <a:gd name="T21" fmla="*/ 21 h 23"/>
                  <a:gd name="T22" fmla="*/ 32 w 202"/>
                  <a:gd name="T23" fmla="*/ 19 h 23"/>
                  <a:gd name="T24" fmla="*/ 9 w 202"/>
                  <a:gd name="T25" fmla="*/ 17 h 23"/>
                  <a:gd name="T26" fmla="*/ 0 w 202"/>
                  <a:gd name="T27" fmla="*/ 10 h 23"/>
                  <a:gd name="T28" fmla="*/ 15 w 202"/>
                  <a:gd name="T29" fmla="*/ 0 h 23"/>
                  <a:gd name="T30" fmla="*/ 38 w 202"/>
                  <a:gd name="T31" fmla="*/ 2 h 23"/>
                  <a:gd name="T32" fmla="*/ 61 w 202"/>
                  <a:gd name="T33" fmla="*/ 4 h 23"/>
                  <a:gd name="T34" fmla="*/ 84 w 202"/>
                  <a:gd name="T35" fmla="*/ 4 h 23"/>
                  <a:gd name="T36" fmla="*/ 107 w 202"/>
                  <a:gd name="T37" fmla="*/ 4 h 23"/>
                  <a:gd name="T38" fmla="*/ 129 w 202"/>
                  <a:gd name="T39" fmla="*/ 4 h 23"/>
                  <a:gd name="T40" fmla="*/ 155 w 202"/>
                  <a:gd name="T41" fmla="*/ 4 h 23"/>
                  <a:gd name="T42" fmla="*/ 177 w 202"/>
                  <a:gd name="T43" fmla="*/ 4 h 23"/>
                  <a:gd name="T44" fmla="*/ 200 w 202"/>
                  <a:gd name="T45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2" h="23">
                    <a:moveTo>
                      <a:pt x="200" y="4"/>
                    </a:moveTo>
                    <a:lnTo>
                      <a:pt x="202" y="8"/>
                    </a:lnTo>
                    <a:lnTo>
                      <a:pt x="202" y="10"/>
                    </a:lnTo>
                    <a:lnTo>
                      <a:pt x="202" y="13"/>
                    </a:lnTo>
                    <a:lnTo>
                      <a:pt x="202" y="17"/>
                    </a:lnTo>
                    <a:lnTo>
                      <a:pt x="180" y="21"/>
                    </a:lnTo>
                    <a:lnTo>
                      <a:pt x="155" y="23"/>
                    </a:lnTo>
                    <a:lnTo>
                      <a:pt x="132" y="23"/>
                    </a:lnTo>
                    <a:lnTo>
                      <a:pt x="107" y="23"/>
                    </a:lnTo>
                    <a:lnTo>
                      <a:pt x="82" y="23"/>
                    </a:lnTo>
                    <a:lnTo>
                      <a:pt x="57" y="21"/>
                    </a:lnTo>
                    <a:lnTo>
                      <a:pt x="32" y="19"/>
                    </a:lnTo>
                    <a:lnTo>
                      <a:pt x="9" y="17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38" y="2"/>
                    </a:lnTo>
                    <a:lnTo>
                      <a:pt x="61" y="4"/>
                    </a:lnTo>
                    <a:lnTo>
                      <a:pt x="84" y="4"/>
                    </a:lnTo>
                    <a:lnTo>
                      <a:pt x="107" y="4"/>
                    </a:lnTo>
                    <a:lnTo>
                      <a:pt x="129" y="4"/>
                    </a:lnTo>
                    <a:lnTo>
                      <a:pt x="155" y="4"/>
                    </a:lnTo>
                    <a:lnTo>
                      <a:pt x="177" y="4"/>
                    </a:lnTo>
                    <a:lnTo>
                      <a:pt x="20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3" name="Freeform 27"/>
              <p:cNvSpPr>
                <a:spLocks/>
              </p:cNvSpPr>
              <p:nvPr/>
            </p:nvSpPr>
            <p:spPr bwMode="auto">
              <a:xfrm>
                <a:off x="1624" y="760"/>
                <a:ext cx="886" cy="1172"/>
              </a:xfrm>
              <a:custGeom>
                <a:avLst/>
                <a:gdLst>
                  <a:gd name="T0" fmla="*/ 221 w 717"/>
                  <a:gd name="T1" fmla="*/ 92 h 965"/>
                  <a:gd name="T2" fmla="*/ 221 w 717"/>
                  <a:gd name="T3" fmla="*/ 78 h 965"/>
                  <a:gd name="T4" fmla="*/ 215 w 717"/>
                  <a:gd name="T5" fmla="*/ 66 h 965"/>
                  <a:gd name="T6" fmla="*/ 204 w 717"/>
                  <a:gd name="T7" fmla="*/ 55 h 965"/>
                  <a:gd name="T8" fmla="*/ 240 w 717"/>
                  <a:gd name="T9" fmla="*/ 51 h 965"/>
                  <a:gd name="T10" fmla="*/ 315 w 717"/>
                  <a:gd name="T11" fmla="*/ 56 h 965"/>
                  <a:gd name="T12" fmla="*/ 390 w 717"/>
                  <a:gd name="T13" fmla="*/ 56 h 965"/>
                  <a:gd name="T14" fmla="*/ 461 w 717"/>
                  <a:gd name="T15" fmla="*/ 49 h 965"/>
                  <a:gd name="T16" fmla="*/ 521 w 717"/>
                  <a:gd name="T17" fmla="*/ 43 h 965"/>
                  <a:gd name="T18" fmla="*/ 578 w 717"/>
                  <a:gd name="T19" fmla="*/ 43 h 965"/>
                  <a:gd name="T20" fmla="*/ 636 w 717"/>
                  <a:gd name="T21" fmla="*/ 43 h 965"/>
                  <a:gd name="T22" fmla="*/ 692 w 717"/>
                  <a:gd name="T23" fmla="*/ 43 h 965"/>
                  <a:gd name="T24" fmla="*/ 705 w 717"/>
                  <a:gd name="T25" fmla="*/ 66 h 965"/>
                  <a:gd name="T26" fmla="*/ 696 w 717"/>
                  <a:gd name="T27" fmla="*/ 119 h 965"/>
                  <a:gd name="T28" fmla="*/ 676 w 717"/>
                  <a:gd name="T29" fmla="*/ 151 h 965"/>
                  <a:gd name="T30" fmla="*/ 632 w 717"/>
                  <a:gd name="T31" fmla="*/ 157 h 965"/>
                  <a:gd name="T32" fmla="*/ 586 w 717"/>
                  <a:gd name="T33" fmla="*/ 158 h 965"/>
                  <a:gd name="T34" fmla="*/ 540 w 717"/>
                  <a:gd name="T35" fmla="*/ 160 h 965"/>
                  <a:gd name="T36" fmla="*/ 484 w 717"/>
                  <a:gd name="T37" fmla="*/ 170 h 965"/>
                  <a:gd name="T38" fmla="*/ 413 w 717"/>
                  <a:gd name="T39" fmla="*/ 186 h 965"/>
                  <a:gd name="T40" fmla="*/ 346 w 717"/>
                  <a:gd name="T41" fmla="*/ 208 h 965"/>
                  <a:gd name="T42" fmla="*/ 279 w 717"/>
                  <a:gd name="T43" fmla="*/ 233 h 965"/>
                  <a:gd name="T44" fmla="*/ 240 w 717"/>
                  <a:gd name="T45" fmla="*/ 225 h 965"/>
                  <a:gd name="T46" fmla="*/ 217 w 717"/>
                  <a:gd name="T47" fmla="*/ 188 h 965"/>
                  <a:gd name="T48" fmla="*/ 188 w 717"/>
                  <a:gd name="T49" fmla="*/ 194 h 965"/>
                  <a:gd name="T50" fmla="*/ 200 w 717"/>
                  <a:gd name="T51" fmla="*/ 229 h 965"/>
                  <a:gd name="T52" fmla="*/ 198 w 717"/>
                  <a:gd name="T53" fmla="*/ 345 h 965"/>
                  <a:gd name="T54" fmla="*/ 173 w 717"/>
                  <a:gd name="T55" fmla="*/ 655 h 965"/>
                  <a:gd name="T56" fmla="*/ 204 w 717"/>
                  <a:gd name="T57" fmla="*/ 851 h 965"/>
                  <a:gd name="T58" fmla="*/ 207 w 717"/>
                  <a:gd name="T59" fmla="*/ 951 h 965"/>
                  <a:gd name="T60" fmla="*/ 163 w 717"/>
                  <a:gd name="T61" fmla="*/ 961 h 965"/>
                  <a:gd name="T62" fmla="*/ 117 w 717"/>
                  <a:gd name="T63" fmla="*/ 965 h 965"/>
                  <a:gd name="T64" fmla="*/ 65 w 717"/>
                  <a:gd name="T65" fmla="*/ 957 h 965"/>
                  <a:gd name="T66" fmla="*/ 29 w 717"/>
                  <a:gd name="T67" fmla="*/ 733 h 965"/>
                  <a:gd name="T68" fmla="*/ 0 w 717"/>
                  <a:gd name="T69" fmla="*/ 466 h 965"/>
                  <a:gd name="T70" fmla="*/ 19 w 717"/>
                  <a:gd name="T71" fmla="*/ 353 h 965"/>
                  <a:gd name="T72" fmla="*/ 42 w 717"/>
                  <a:gd name="T73" fmla="*/ 223 h 965"/>
                  <a:gd name="T74" fmla="*/ 46 w 717"/>
                  <a:gd name="T75" fmla="*/ 70 h 965"/>
                  <a:gd name="T76" fmla="*/ 54 w 717"/>
                  <a:gd name="T77" fmla="*/ 5 h 965"/>
                  <a:gd name="T78" fmla="*/ 102 w 717"/>
                  <a:gd name="T79" fmla="*/ 23 h 965"/>
                  <a:gd name="T80" fmla="*/ 150 w 717"/>
                  <a:gd name="T81" fmla="*/ 49 h 965"/>
                  <a:gd name="T82" fmla="*/ 194 w 717"/>
                  <a:gd name="T83" fmla="*/ 80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17" h="965">
                    <a:moveTo>
                      <a:pt x="215" y="98"/>
                    </a:moveTo>
                    <a:lnTo>
                      <a:pt x="221" y="92"/>
                    </a:lnTo>
                    <a:lnTo>
                      <a:pt x="223" y="86"/>
                    </a:lnTo>
                    <a:lnTo>
                      <a:pt x="221" y="78"/>
                    </a:lnTo>
                    <a:lnTo>
                      <a:pt x="219" y="70"/>
                    </a:lnTo>
                    <a:lnTo>
                      <a:pt x="215" y="66"/>
                    </a:lnTo>
                    <a:lnTo>
                      <a:pt x="211" y="60"/>
                    </a:lnTo>
                    <a:lnTo>
                      <a:pt x="204" y="55"/>
                    </a:lnTo>
                    <a:lnTo>
                      <a:pt x="202" y="49"/>
                    </a:lnTo>
                    <a:lnTo>
                      <a:pt x="240" y="51"/>
                    </a:lnTo>
                    <a:lnTo>
                      <a:pt x="277" y="55"/>
                    </a:lnTo>
                    <a:lnTo>
                      <a:pt x="315" y="56"/>
                    </a:lnTo>
                    <a:lnTo>
                      <a:pt x="352" y="56"/>
                    </a:lnTo>
                    <a:lnTo>
                      <a:pt x="390" y="56"/>
                    </a:lnTo>
                    <a:lnTo>
                      <a:pt x="425" y="53"/>
                    </a:lnTo>
                    <a:lnTo>
                      <a:pt x="461" y="49"/>
                    </a:lnTo>
                    <a:lnTo>
                      <a:pt x="494" y="41"/>
                    </a:lnTo>
                    <a:lnTo>
                      <a:pt x="521" y="43"/>
                    </a:lnTo>
                    <a:lnTo>
                      <a:pt x="548" y="43"/>
                    </a:lnTo>
                    <a:lnTo>
                      <a:pt x="578" y="43"/>
                    </a:lnTo>
                    <a:lnTo>
                      <a:pt x="607" y="43"/>
                    </a:lnTo>
                    <a:lnTo>
                      <a:pt x="636" y="43"/>
                    </a:lnTo>
                    <a:lnTo>
                      <a:pt x="663" y="43"/>
                    </a:lnTo>
                    <a:lnTo>
                      <a:pt x="692" y="43"/>
                    </a:lnTo>
                    <a:lnTo>
                      <a:pt x="717" y="43"/>
                    </a:lnTo>
                    <a:lnTo>
                      <a:pt x="705" y="66"/>
                    </a:lnTo>
                    <a:lnTo>
                      <a:pt x="699" y="92"/>
                    </a:lnTo>
                    <a:lnTo>
                      <a:pt x="696" y="119"/>
                    </a:lnTo>
                    <a:lnTo>
                      <a:pt x="696" y="145"/>
                    </a:lnTo>
                    <a:lnTo>
                      <a:pt x="676" y="151"/>
                    </a:lnTo>
                    <a:lnTo>
                      <a:pt x="655" y="155"/>
                    </a:lnTo>
                    <a:lnTo>
                      <a:pt x="632" y="157"/>
                    </a:lnTo>
                    <a:lnTo>
                      <a:pt x="609" y="157"/>
                    </a:lnTo>
                    <a:lnTo>
                      <a:pt x="586" y="158"/>
                    </a:lnTo>
                    <a:lnTo>
                      <a:pt x="563" y="158"/>
                    </a:lnTo>
                    <a:lnTo>
                      <a:pt x="540" y="160"/>
                    </a:lnTo>
                    <a:lnTo>
                      <a:pt x="519" y="164"/>
                    </a:lnTo>
                    <a:lnTo>
                      <a:pt x="484" y="170"/>
                    </a:lnTo>
                    <a:lnTo>
                      <a:pt x="448" y="178"/>
                    </a:lnTo>
                    <a:lnTo>
                      <a:pt x="413" y="186"/>
                    </a:lnTo>
                    <a:lnTo>
                      <a:pt x="380" y="196"/>
                    </a:lnTo>
                    <a:lnTo>
                      <a:pt x="346" y="208"/>
                    </a:lnTo>
                    <a:lnTo>
                      <a:pt x="313" y="221"/>
                    </a:lnTo>
                    <a:lnTo>
                      <a:pt x="279" y="233"/>
                    </a:lnTo>
                    <a:lnTo>
                      <a:pt x="246" y="247"/>
                    </a:lnTo>
                    <a:lnTo>
                      <a:pt x="240" y="225"/>
                    </a:lnTo>
                    <a:lnTo>
                      <a:pt x="229" y="206"/>
                    </a:lnTo>
                    <a:lnTo>
                      <a:pt x="217" y="188"/>
                    </a:lnTo>
                    <a:lnTo>
                      <a:pt x="194" y="178"/>
                    </a:lnTo>
                    <a:lnTo>
                      <a:pt x="188" y="194"/>
                    </a:lnTo>
                    <a:lnTo>
                      <a:pt x="192" y="211"/>
                    </a:lnTo>
                    <a:lnTo>
                      <a:pt x="200" y="229"/>
                    </a:lnTo>
                    <a:lnTo>
                      <a:pt x="200" y="249"/>
                    </a:lnTo>
                    <a:lnTo>
                      <a:pt x="198" y="345"/>
                    </a:lnTo>
                    <a:lnTo>
                      <a:pt x="171" y="551"/>
                    </a:lnTo>
                    <a:lnTo>
                      <a:pt x="173" y="655"/>
                    </a:lnTo>
                    <a:lnTo>
                      <a:pt x="186" y="753"/>
                    </a:lnTo>
                    <a:lnTo>
                      <a:pt x="204" y="851"/>
                    </a:lnTo>
                    <a:lnTo>
                      <a:pt x="227" y="945"/>
                    </a:lnTo>
                    <a:lnTo>
                      <a:pt x="207" y="951"/>
                    </a:lnTo>
                    <a:lnTo>
                      <a:pt x="184" y="955"/>
                    </a:lnTo>
                    <a:lnTo>
                      <a:pt x="163" y="961"/>
                    </a:lnTo>
                    <a:lnTo>
                      <a:pt x="140" y="965"/>
                    </a:lnTo>
                    <a:lnTo>
                      <a:pt x="117" y="965"/>
                    </a:lnTo>
                    <a:lnTo>
                      <a:pt x="92" y="963"/>
                    </a:lnTo>
                    <a:lnTo>
                      <a:pt x="65" y="957"/>
                    </a:lnTo>
                    <a:lnTo>
                      <a:pt x="36" y="945"/>
                    </a:lnTo>
                    <a:lnTo>
                      <a:pt x="29" y="733"/>
                    </a:lnTo>
                    <a:lnTo>
                      <a:pt x="4" y="523"/>
                    </a:lnTo>
                    <a:lnTo>
                      <a:pt x="0" y="466"/>
                    </a:lnTo>
                    <a:lnTo>
                      <a:pt x="6" y="410"/>
                    </a:lnTo>
                    <a:lnTo>
                      <a:pt x="19" y="353"/>
                    </a:lnTo>
                    <a:lnTo>
                      <a:pt x="27" y="296"/>
                    </a:lnTo>
                    <a:lnTo>
                      <a:pt x="42" y="223"/>
                    </a:lnTo>
                    <a:lnTo>
                      <a:pt x="48" y="147"/>
                    </a:lnTo>
                    <a:lnTo>
                      <a:pt x="46" y="70"/>
                    </a:lnTo>
                    <a:lnTo>
                      <a:pt x="27" y="0"/>
                    </a:lnTo>
                    <a:lnTo>
                      <a:pt x="54" y="5"/>
                    </a:lnTo>
                    <a:lnTo>
                      <a:pt x="79" y="13"/>
                    </a:lnTo>
                    <a:lnTo>
                      <a:pt x="102" y="23"/>
                    </a:lnTo>
                    <a:lnTo>
                      <a:pt x="127" y="35"/>
                    </a:lnTo>
                    <a:lnTo>
                      <a:pt x="150" y="49"/>
                    </a:lnTo>
                    <a:lnTo>
                      <a:pt x="171" y="64"/>
                    </a:lnTo>
                    <a:lnTo>
                      <a:pt x="194" y="80"/>
                    </a:lnTo>
                    <a:lnTo>
                      <a:pt x="215" y="98"/>
                    </a:lnTo>
                    <a:close/>
                  </a:path>
                </a:pathLst>
              </a:custGeom>
              <a:solidFill>
                <a:srgbClr val="C4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4" name="Freeform 28"/>
              <p:cNvSpPr>
                <a:spLocks/>
              </p:cNvSpPr>
              <p:nvPr/>
            </p:nvSpPr>
            <p:spPr bwMode="auto">
              <a:xfrm>
                <a:off x="2536" y="766"/>
                <a:ext cx="326" cy="168"/>
              </a:xfrm>
              <a:custGeom>
                <a:avLst/>
                <a:gdLst>
                  <a:gd name="T0" fmla="*/ 263 w 263"/>
                  <a:gd name="T1" fmla="*/ 12 h 138"/>
                  <a:gd name="T2" fmla="*/ 254 w 263"/>
                  <a:gd name="T3" fmla="*/ 18 h 138"/>
                  <a:gd name="T4" fmla="*/ 246 w 263"/>
                  <a:gd name="T5" fmla="*/ 24 h 138"/>
                  <a:gd name="T6" fmla="*/ 236 w 263"/>
                  <a:gd name="T7" fmla="*/ 30 h 138"/>
                  <a:gd name="T8" fmla="*/ 225 w 263"/>
                  <a:gd name="T9" fmla="*/ 34 h 138"/>
                  <a:gd name="T10" fmla="*/ 213 w 263"/>
                  <a:gd name="T11" fmla="*/ 38 h 138"/>
                  <a:gd name="T12" fmla="*/ 202 w 263"/>
                  <a:gd name="T13" fmla="*/ 38 h 138"/>
                  <a:gd name="T14" fmla="*/ 194 w 263"/>
                  <a:gd name="T15" fmla="*/ 36 h 138"/>
                  <a:gd name="T16" fmla="*/ 186 w 263"/>
                  <a:gd name="T17" fmla="*/ 30 h 138"/>
                  <a:gd name="T18" fmla="*/ 175 w 263"/>
                  <a:gd name="T19" fmla="*/ 26 h 138"/>
                  <a:gd name="T20" fmla="*/ 165 w 263"/>
                  <a:gd name="T21" fmla="*/ 26 h 138"/>
                  <a:gd name="T22" fmla="*/ 154 w 263"/>
                  <a:gd name="T23" fmla="*/ 26 h 138"/>
                  <a:gd name="T24" fmla="*/ 144 w 263"/>
                  <a:gd name="T25" fmla="*/ 26 h 138"/>
                  <a:gd name="T26" fmla="*/ 134 w 263"/>
                  <a:gd name="T27" fmla="*/ 26 h 138"/>
                  <a:gd name="T28" fmla="*/ 123 w 263"/>
                  <a:gd name="T29" fmla="*/ 24 h 138"/>
                  <a:gd name="T30" fmla="*/ 113 w 263"/>
                  <a:gd name="T31" fmla="*/ 20 h 138"/>
                  <a:gd name="T32" fmla="*/ 100 w 263"/>
                  <a:gd name="T33" fmla="*/ 12 h 138"/>
                  <a:gd name="T34" fmla="*/ 94 w 263"/>
                  <a:gd name="T35" fmla="*/ 14 h 138"/>
                  <a:gd name="T36" fmla="*/ 90 w 263"/>
                  <a:gd name="T37" fmla="*/ 20 h 138"/>
                  <a:gd name="T38" fmla="*/ 88 w 263"/>
                  <a:gd name="T39" fmla="*/ 26 h 138"/>
                  <a:gd name="T40" fmla="*/ 92 w 263"/>
                  <a:gd name="T41" fmla="*/ 32 h 138"/>
                  <a:gd name="T42" fmla="*/ 100 w 263"/>
                  <a:gd name="T43" fmla="*/ 38 h 138"/>
                  <a:gd name="T44" fmla="*/ 109 w 263"/>
                  <a:gd name="T45" fmla="*/ 42 h 138"/>
                  <a:gd name="T46" fmla="*/ 119 w 263"/>
                  <a:gd name="T47" fmla="*/ 44 h 138"/>
                  <a:gd name="T48" fmla="*/ 129 w 263"/>
                  <a:gd name="T49" fmla="*/ 46 h 138"/>
                  <a:gd name="T50" fmla="*/ 140 w 263"/>
                  <a:gd name="T51" fmla="*/ 46 h 138"/>
                  <a:gd name="T52" fmla="*/ 150 w 263"/>
                  <a:gd name="T53" fmla="*/ 48 h 138"/>
                  <a:gd name="T54" fmla="*/ 161 w 263"/>
                  <a:gd name="T55" fmla="*/ 48 h 138"/>
                  <a:gd name="T56" fmla="*/ 169 w 263"/>
                  <a:gd name="T57" fmla="*/ 50 h 138"/>
                  <a:gd name="T58" fmla="*/ 167 w 263"/>
                  <a:gd name="T59" fmla="*/ 59 h 138"/>
                  <a:gd name="T60" fmla="*/ 163 w 263"/>
                  <a:gd name="T61" fmla="*/ 65 h 138"/>
                  <a:gd name="T62" fmla="*/ 150 w 263"/>
                  <a:gd name="T63" fmla="*/ 71 h 138"/>
                  <a:gd name="T64" fmla="*/ 121 w 263"/>
                  <a:gd name="T65" fmla="*/ 75 h 138"/>
                  <a:gd name="T66" fmla="*/ 100 w 263"/>
                  <a:gd name="T67" fmla="*/ 83 h 138"/>
                  <a:gd name="T68" fmla="*/ 98 w 263"/>
                  <a:gd name="T69" fmla="*/ 101 h 138"/>
                  <a:gd name="T70" fmla="*/ 96 w 263"/>
                  <a:gd name="T71" fmla="*/ 120 h 138"/>
                  <a:gd name="T72" fmla="*/ 73 w 263"/>
                  <a:gd name="T73" fmla="*/ 138 h 138"/>
                  <a:gd name="T74" fmla="*/ 6 w 263"/>
                  <a:gd name="T75" fmla="*/ 134 h 138"/>
                  <a:gd name="T76" fmla="*/ 0 w 263"/>
                  <a:gd name="T77" fmla="*/ 104 h 138"/>
                  <a:gd name="T78" fmla="*/ 2 w 263"/>
                  <a:gd name="T79" fmla="*/ 79 h 138"/>
                  <a:gd name="T80" fmla="*/ 13 w 263"/>
                  <a:gd name="T81" fmla="*/ 55 h 138"/>
                  <a:gd name="T82" fmla="*/ 38 w 263"/>
                  <a:gd name="T83" fmla="*/ 36 h 138"/>
                  <a:gd name="T84" fmla="*/ 52 w 263"/>
                  <a:gd name="T85" fmla="*/ 30 h 138"/>
                  <a:gd name="T86" fmla="*/ 65 w 263"/>
                  <a:gd name="T87" fmla="*/ 18 h 138"/>
                  <a:gd name="T88" fmla="*/ 77 w 263"/>
                  <a:gd name="T89" fmla="*/ 6 h 138"/>
                  <a:gd name="T90" fmla="*/ 92 w 263"/>
                  <a:gd name="T91" fmla="*/ 0 h 138"/>
                  <a:gd name="T92" fmla="*/ 113 w 263"/>
                  <a:gd name="T93" fmla="*/ 2 h 138"/>
                  <a:gd name="T94" fmla="*/ 134 w 263"/>
                  <a:gd name="T95" fmla="*/ 4 h 138"/>
                  <a:gd name="T96" fmla="*/ 154 w 263"/>
                  <a:gd name="T97" fmla="*/ 6 h 138"/>
                  <a:gd name="T98" fmla="*/ 177 w 263"/>
                  <a:gd name="T99" fmla="*/ 8 h 138"/>
                  <a:gd name="T100" fmla="*/ 198 w 263"/>
                  <a:gd name="T101" fmla="*/ 8 h 138"/>
                  <a:gd name="T102" fmla="*/ 221 w 263"/>
                  <a:gd name="T103" fmla="*/ 10 h 138"/>
                  <a:gd name="T104" fmla="*/ 242 w 263"/>
                  <a:gd name="T105" fmla="*/ 10 h 138"/>
                  <a:gd name="T106" fmla="*/ 263 w 263"/>
                  <a:gd name="T107" fmla="*/ 1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3" h="138">
                    <a:moveTo>
                      <a:pt x="263" y="12"/>
                    </a:moveTo>
                    <a:lnTo>
                      <a:pt x="254" y="18"/>
                    </a:lnTo>
                    <a:lnTo>
                      <a:pt x="246" y="24"/>
                    </a:lnTo>
                    <a:lnTo>
                      <a:pt x="236" y="30"/>
                    </a:lnTo>
                    <a:lnTo>
                      <a:pt x="225" y="34"/>
                    </a:lnTo>
                    <a:lnTo>
                      <a:pt x="213" y="38"/>
                    </a:lnTo>
                    <a:lnTo>
                      <a:pt x="202" y="38"/>
                    </a:lnTo>
                    <a:lnTo>
                      <a:pt x="194" y="36"/>
                    </a:lnTo>
                    <a:lnTo>
                      <a:pt x="186" y="30"/>
                    </a:lnTo>
                    <a:lnTo>
                      <a:pt x="175" y="26"/>
                    </a:lnTo>
                    <a:lnTo>
                      <a:pt x="165" y="26"/>
                    </a:lnTo>
                    <a:lnTo>
                      <a:pt x="154" y="26"/>
                    </a:lnTo>
                    <a:lnTo>
                      <a:pt x="144" y="26"/>
                    </a:lnTo>
                    <a:lnTo>
                      <a:pt x="134" y="26"/>
                    </a:lnTo>
                    <a:lnTo>
                      <a:pt x="123" y="24"/>
                    </a:lnTo>
                    <a:lnTo>
                      <a:pt x="113" y="20"/>
                    </a:lnTo>
                    <a:lnTo>
                      <a:pt x="100" y="12"/>
                    </a:lnTo>
                    <a:lnTo>
                      <a:pt x="94" y="14"/>
                    </a:lnTo>
                    <a:lnTo>
                      <a:pt x="90" y="20"/>
                    </a:lnTo>
                    <a:lnTo>
                      <a:pt x="88" y="26"/>
                    </a:lnTo>
                    <a:lnTo>
                      <a:pt x="92" y="32"/>
                    </a:lnTo>
                    <a:lnTo>
                      <a:pt x="100" y="38"/>
                    </a:lnTo>
                    <a:lnTo>
                      <a:pt x="109" y="42"/>
                    </a:lnTo>
                    <a:lnTo>
                      <a:pt x="119" y="44"/>
                    </a:lnTo>
                    <a:lnTo>
                      <a:pt x="129" y="46"/>
                    </a:lnTo>
                    <a:lnTo>
                      <a:pt x="140" y="46"/>
                    </a:lnTo>
                    <a:lnTo>
                      <a:pt x="150" y="48"/>
                    </a:lnTo>
                    <a:lnTo>
                      <a:pt x="161" y="48"/>
                    </a:lnTo>
                    <a:lnTo>
                      <a:pt x="169" y="50"/>
                    </a:lnTo>
                    <a:lnTo>
                      <a:pt x="167" y="59"/>
                    </a:lnTo>
                    <a:lnTo>
                      <a:pt x="163" y="65"/>
                    </a:lnTo>
                    <a:lnTo>
                      <a:pt x="150" y="71"/>
                    </a:lnTo>
                    <a:lnTo>
                      <a:pt x="121" y="75"/>
                    </a:lnTo>
                    <a:lnTo>
                      <a:pt x="100" y="83"/>
                    </a:lnTo>
                    <a:lnTo>
                      <a:pt x="98" y="101"/>
                    </a:lnTo>
                    <a:lnTo>
                      <a:pt x="96" y="120"/>
                    </a:lnTo>
                    <a:lnTo>
                      <a:pt x="73" y="138"/>
                    </a:lnTo>
                    <a:lnTo>
                      <a:pt x="6" y="134"/>
                    </a:lnTo>
                    <a:lnTo>
                      <a:pt x="0" y="104"/>
                    </a:lnTo>
                    <a:lnTo>
                      <a:pt x="2" y="79"/>
                    </a:lnTo>
                    <a:lnTo>
                      <a:pt x="13" y="55"/>
                    </a:lnTo>
                    <a:lnTo>
                      <a:pt x="38" y="36"/>
                    </a:lnTo>
                    <a:lnTo>
                      <a:pt x="52" y="30"/>
                    </a:lnTo>
                    <a:lnTo>
                      <a:pt x="65" y="18"/>
                    </a:lnTo>
                    <a:lnTo>
                      <a:pt x="77" y="6"/>
                    </a:lnTo>
                    <a:lnTo>
                      <a:pt x="92" y="0"/>
                    </a:lnTo>
                    <a:lnTo>
                      <a:pt x="113" y="2"/>
                    </a:lnTo>
                    <a:lnTo>
                      <a:pt x="134" y="4"/>
                    </a:lnTo>
                    <a:lnTo>
                      <a:pt x="154" y="6"/>
                    </a:lnTo>
                    <a:lnTo>
                      <a:pt x="177" y="8"/>
                    </a:lnTo>
                    <a:lnTo>
                      <a:pt x="198" y="8"/>
                    </a:lnTo>
                    <a:lnTo>
                      <a:pt x="221" y="10"/>
                    </a:lnTo>
                    <a:lnTo>
                      <a:pt x="242" y="10"/>
                    </a:lnTo>
                    <a:lnTo>
                      <a:pt x="263" y="12"/>
                    </a:lnTo>
                    <a:close/>
                  </a:path>
                </a:pathLst>
              </a:custGeom>
              <a:solidFill>
                <a:srgbClr val="CC9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5" name="Freeform 29"/>
              <p:cNvSpPr>
                <a:spLocks/>
              </p:cNvSpPr>
              <p:nvPr/>
            </p:nvSpPr>
            <p:spPr bwMode="auto">
              <a:xfrm>
                <a:off x="1036" y="830"/>
                <a:ext cx="585" cy="1147"/>
              </a:xfrm>
              <a:custGeom>
                <a:avLst/>
                <a:gdLst>
                  <a:gd name="T0" fmla="*/ 433 w 473"/>
                  <a:gd name="T1" fmla="*/ 512 h 944"/>
                  <a:gd name="T2" fmla="*/ 469 w 473"/>
                  <a:gd name="T3" fmla="*/ 793 h 944"/>
                  <a:gd name="T4" fmla="*/ 471 w 473"/>
                  <a:gd name="T5" fmla="*/ 889 h 944"/>
                  <a:gd name="T6" fmla="*/ 369 w 473"/>
                  <a:gd name="T7" fmla="*/ 932 h 944"/>
                  <a:gd name="T8" fmla="*/ 240 w 473"/>
                  <a:gd name="T9" fmla="*/ 942 h 944"/>
                  <a:gd name="T10" fmla="*/ 125 w 473"/>
                  <a:gd name="T11" fmla="*/ 895 h 944"/>
                  <a:gd name="T12" fmla="*/ 117 w 473"/>
                  <a:gd name="T13" fmla="*/ 703 h 944"/>
                  <a:gd name="T14" fmla="*/ 129 w 473"/>
                  <a:gd name="T15" fmla="*/ 665 h 944"/>
                  <a:gd name="T16" fmla="*/ 164 w 473"/>
                  <a:gd name="T17" fmla="*/ 683 h 944"/>
                  <a:gd name="T18" fmla="*/ 164 w 473"/>
                  <a:gd name="T19" fmla="*/ 707 h 944"/>
                  <a:gd name="T20" fmla="*/ 150 w 473"/>
                  <a:gd name="T21" fmla="*/ 712 h 944"/>
                  <a:gd name="T22" fmla="*/ 164 w 473"/>
                  <a:gd name="T23" fmla="*/ 730 h 944"/>
                  <a:gd name="T24" fmla="*/ 233 w 473"/>
                  <a:gd name="T25" fmla="*/ 740 h 944"/>
                  <a:gd name="T26" fmla="*/ 300 w 473"/>
                  <a:gd name="T27" fmla="*/ 734 h 944"/>
                  <a:gd name="T28" fmla="*/ 321 w 473"/>
                  <a:gd name="T29" fmla="*/ 762 h 944"/>
                  <a:gd name="T30" fmla="*/ 350 w 473"/>
                  <a:gd name="T31" fmla="*/ 758 h 944"/>
                  <a:gd name="T32" fmla="*/ 356 w 473"/>
                  <a:gd name="T33" fmla="*/ 709 h 944"/>
                  <a:gd name="T34" fmla="*/ 315 w 473"/>
                  <a:gd name="T35" fmla="*/ 638 h 944"/>
                  <a:gd name="T36" fmla="*/ 283 w 473"/>
                  <a:gd name="T37" fmla="*/ 607 h 944"/>
                  <a:gd name="T38" fmla="*/ 265 w 473"/>
                  <a:gd name="T39" fmla="*/ 556 h 944"/>
                  <a:gd name="T40" fmla="*/ 246 w 473"/>
                  <a:gd name="T41" fmla="*/ 499 h 944"/>
                  <a:gd name="T42" fmla="*/ 204 w 473"/>
                  <a:gd name="T43" fmla="*/ 459 h 944"/>
                  <a:gd name="T44" fmla="*/ 240 w 473"/>
                  <a:gd name="T45" fmla="*/ 273 h 944"/>
                  <a:gd name="T46" fmla="*/ 212 w 473"/>
                  <a:gd name="T47" fmla="*/ 197 h 944"/>
                  <a:gd name="T48" fmla="*/ 189 w 473"/>
                  <a:gd name="T49" fmla="*/ 210 h 944"/>
                  <a:gd name="T50" fmla="*/ 198 w 473"/>
                  <a:gd name="T51" fmla="*/ 261 h 944"/>
                  <a:gd name="T52" fmla="*/ 175 w 473"/>
                  <a:gd name="T53" fmla="*/ 405 h 944"/>
                  <a:gd name="T54" fmla="*/ 137 w 473"/>
                  <a:gd name="T55" fmla="*/ 438 h 944"/>
                  <a:gd name="T56" fmla="*/ 123 w 473"/>
                  <a:gd name="T57" fmla="*/ 450 h 944"/>
                  <a:gd name="T58" fmla="*/ 129 w 473"/>
                  <a:gd name="T59" fmla="*/ 471 h 944"/>
                  <a:gd name="T60" fmla="*/ 171 w 473"/>
                  <a:gd name="T61" fmla="*/ 491 h 944"/>
                  <a:gd name="T62" fmla="*/ 206 w 473"/>
                  <a:gd name="T63" fmla="*/ 526 h 944"/>
                  <a:gd name="T64" fmla="*/ 225 w 473"/>
                  <a:gd name="T65" fmla="*/ 579 h 944"/>
                  <a:gd name="T66" fmla="*/ 248 w 473"/>
                  <a:gd name="T67" fmla="*/ 630 h 944"/>
                  <a:gd name="T68" fmla="*/ 137 w 473"/>
                  <a:gd name="T69" fmla="*/ 595 h 944"/>
                  <a:gd name="T70" fmla="*/ 75 w 473"/>
                  <a:gd name="T71" fmla="*/ 538 h 944"/>
                  <a:gd name="T72" fmla="*/ 0 w 473"/>
                  <a:gd name="T73" fmla="*/ 503 h 944"/>
                  <a:gd name="T74" fmla="*/ 92 w 473"/>
                  <a:gd name="T75" fmla="*/ 130 h 944"/>
                  <a:gd name="T76" fmla="*/ 187 w 473"/>
                  <a:gd name="T77" fmla="*/ 61 h 944"/>
                  <a:gd name="T78" fmla="*/ 287 w 473"/>
                  <a:gd name="T79" fmla="*/ 0 h 944"/>
                  <a:gd name="T80" fmla="*/ 360 w 473"/>
                  <a:gd name="T81" fmla="*/ 146 h 944"/>
                  <a:gd name="T82" fmla="*/ 400 w 473"/>
                  <a:gd name="T83" fmla="*/ 304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3" h="944">
                    <a:moveTo>
                      <a:pt x="413" y="414"/>
                    </a:moveTo>
                    <a:lnTo>
                      <a:pt x="423" y="454"/>
                    </a:lnTo>
                    <a:lnTo>
                      <a:pt x="433" y="512"/>
                    </a:lnTo>
                    <a:lnTo>
                      <a:pt x="444" y="567"/>
                    </a:lnTo>
                    <a:lnTo>
                      <a:pt x="448" y="591"/>
                    </a:lnTo>
                    <a:lnTo>
                      <a:pt x="469" y="793"/>
                    </a:lnTo>
                    <a:lnTo>
                      <a:pt x="467" y="826"/>
                    </a:lnTo>
                    <a:lnTo>
                      <a:pt x="473" y="860"/>
                    </a:lnTo>
                    <a:lnTo>
                      <a:pt x="471" y="889"/>
                    </a:lnTo>
                    <a:lnTo>
                      <a:pt x="450" y="909"/>
                    </a:lnTo>
                    <a:lnTo>
                      <a:pt x="410" y="920"/>
                    </a:lnTo>
                    <a:lnTo>
                      <a:pt x="369" y="932"/>
                    </a:lnTo>
                    <a:lnTo>
                      <a:pt x="325" y="940"/>
                    </a:lnTo>
                    <a:lnTo>
                      <a:pt x="283" y="944"/>
                    </a:lnTo>
                    <a:lnTo>
                      <a:pt x="240" y="942"/>
                    </a:lnTo>
                    <a:lnTo>
                      <a:pt x="200" y="934"/>
                    </a:lnTo>
                    <a:lnTo>
                      <a:pt x="160" y="918"/>
                    </a:lnTo>
                    <a:lnTo>
                      <a:pt x="125" y="895"/>
                    </a:lnTo>
                    <a:lnTo>
                      <a:pt x="114" y="834"/>
                    </a:lnTo>
                    <a:lnTo>
                      <a:pt x="114" y="767"/>
                    </a:lnTo>
                    <a:lnTo>
                      <a:pt x="117" y="703"/>
                    </a:lnTo>
                    <a:lnTo>
                      <a:pt x="108" y="642"/>
                    </a:lnTo>
                    <a:lnTo>
                      <a:pt x="117" y="656"/>
                    </a:lnTo>
                    <a:lnTo>
                      <a:pt x="129" y="665"/>
                    </a:lnTo>
                    <a:lnTo>
                      <a:pt x="146" y="673"/>
                    </a:lnTo>
                    <a:lnTo>
                      <a:pt x="162" y="677"/>
                    </a:lnTo>
                    <a:lnTo>
                      <a:pt x="164" y="683"/>
                    </a:lnTo>
                    <a:lnTo>
                      <a:pt x="164" y="691"/>
                    </a:lnTo>
                    <a:lnTo>
                      <a:pt x="164" y="699"/>
                    </a:lnTo>
                    <a:lnTo>
                      <a:pt x="164" y="707"/>
                    </a:lnTo>
                    <a:lnTo>
                      <a:pt x="158" y="707"/>
                    </a:lnTo>
                    <a:lnTo>
                      <a:pt x="154" y="709"/>
                    </a:lnTo>
                    <a:lnTo>
                      <a:pt x="150" y="712"/>
                    </a:lnTo>
                    <a:lnTo>
                      <a:pt x="148" y="718"/>
                    </a:lnTo>
                    <a:lnTo>
                      <a:pt x="152" y="724"/>
                    </a:lnTo>
                    <a:lnTo>
                      <a:pt x="164" y="730"/>
                    </a:lnTo>
                    <a:lnTo>
                      <a:pt x="183" y="736"/>
                    </a:lnTo>
                    <a:lnTo>
                      <a:pt x="208" y="738"/>
                    </a:lnTo>
                    <a:lnTo>
                      <a:pt x="233" y="740"/>
                    </a:lnTo>
                    <a:lnTo>
                      <a:pt x="260" y="740"/>
                    </a:lnTo>
                    <a:lnTo>
                      <a:pt x="283" y="738"/>
                    </a:lnTo>
                    <a:lnTo>
                      <a:pt x="300" y="734"/>
                    </a:lnTo>
                    <a:lnTo>
                      <a:pt x="302" y="744"/>
                    </a:lnTo>
                    <a:lnTo>
                      <a:pt x="310" y="754"/>
                    </a:lnTo>
                    <a:lnTo>
                      <a:pt x="321" y="762"/>
                    </a:lnTo>
                    <a:lnTo>
                      <a:pt x="329" y="767"/>
                    </a:lnTo>
                    <a:lnTo>
                      <a:pt x="342" y="765"/>
                    </a:lnTo>
                    <a:lnTo>
                      <a:pt x="350" y="758"/>
                    </a:lnTo>
                    <a:lnTo>
                      <a:pt x="356" y="746"/>
                    </a:lnTo>
                    <a:lnTo>
                      <a:pt x="360" y="736"/>
                    </a:lnTo>
                    <a:lnTo>
                      <a:pt x="356" y="709"/>
                    </a:lnTo>
                    <a:lnTo>
                      <a:pt x="350" y="681"/>
                    </a:lnTo>
                    <a:lnTo>
                      <a:pt x="340" y="656"/>
                    </a:lnTo>
                    <a:lnTo>
                      <a:pt x="315" y="638"/>
                    </a:lnTo>
                    <a:lnTo>
                      <a:pt x="300" y="632"/>
                    </a:lnTo>
                    <a:lnTo>
                      <a:pt x="292" y="620"/>
                    </a:lnTo>
                    <a:lnTo>
                      <a:pt x="283" y="607"/>
                    </a:lnTo>
                    <a:lnTo>
                      <a:pt x="275" y="593"/>
                    </a:lnTo>
                    <a:lnTo>
                      <a:pt x="269" y="575"/>
                    </a:lnTo>
                    <a:lnTo>
                      <a:pt x="265" y="556"/>
                    </a:lnTo>
                    <a:lnTo>
                      <a:pt x="258" y="536"/>
                    </a:lnTo>
                    <a:lnTo>
                      <a:pt x="254" y="516"/>
                    </a:lnTo>
                    <a:lnTo>
                      <a:pt x="246" y="499"/>
                    </a:lnTo>
                    <a:lnTo>
                      <a:pt x="235" y="483"/>
                    </a:lnTo>
                    <a:lnTo>
                      <a:pt x="223" y="469"/>
                    </a:lnTo>
                    <a:lnTo>
                      <a:pt x="204" y="459"/>
                    </a:lnTo>
                    <a:lnTo>
                      <a:pt x="225" y="397"/>
                    </a:lnTo>
                    <a:lnTo>
                      <a:pt x="237" y="334"/>
                    </a:lnTo>
                    <a:lnTo>
                      <a:pt x="240" y="273"/>
                    </a:lnTo>
                    <a:lnTo>
                      <a:pt x="225" y="210"/>
                    </a:lnTo>
                    <a:lnTo>
                      <a:pt x="219" y="204"/>
                    </a:lnTo>
                    <a:lnTo>
                      <a:pt x="212" y="197"/>
                    </a:lnTo>
                    <a:lnTo>
                      <a:pt x="204" y="193"/>
                    </a:lnTo>
                    <a:lnTo>
                      <a:pt x="194" y="195"/>
                    </a:lnTo>
                    <a:lnTo>
                      <a:pt x="189" y="210"/>
                    </a:lnTo>
                    <a:lnTo>
                      <a:pt x="194" y="228"/>
                    </a:lnTo>
                    <a:lnTo>
                      <a:pt x="198" y="244"/>
                    </a:lnTo>
                    <a:lnTo>
                      <a:pt x="198" y="261"/>
                    </a:lnTo>
                    <a:lnTo>
                      <a:pt x="198" y="312"/>
                    </a:lnTo>
                    <a:lnTo>
                      <a:pt x="192" y="359"/>
                    </a:lnTo>
                    <a:lnTo>
                      <a:pt x="175" y="405"/>
                    </a:lnTo>
                    <a:lnTo>
                      <a:pt x="150" y="450"/>
                    </a:lnTo>
                    <a:lnTo>
                      <a:pt x="142" y="444"/>
                    </a:lnTo>
                    <a:lnTo>
                      <a:pt x="137" y="438"/>
                    </a:lnTo>
                    <a:lnTo>
                      <a:pt x="131" y="432"/>
                    </a:lnTo>
                    <a:lnTo>
                      <a:pt x="123" y="432"/>
                    </a:lnTo>
                    <a:lnTo>
                      <a:pt x="123" y="450"/>
                    </a:lnTo>
                    <a:lnTo>
                      <a:pt x="125" y="459"/>
                    </a:lnTo>
                    <a:lnTo>
                      <a:pt x="125" y="465"/>
                    </a:lnTo>
                    <a:lnTo>
                      <a:pt x="129" y="471"/>
                    </a:lnTo>
                    <a:lnTo>
                      <a:pt x="142" y="481"/>
                    </a:lnTo>
                    <a:lnTo>
                      <a:pt x="154" y="487"/>
                    </a:lnTo>
                    <a:lnTo>
                      <a:pt x="171" y="491"/>
                    </a:lnTo>
                    <a:lnTo>
                      <a:pt x="185" y="493"/>
                    </a:lnTo>
                    <a:lnTo>
                      <a:pt x="196" y="508"/>
                    </a:lnTo>
                    <a:lnTo>
                      <a:pt x="206" y="526"/>
                    </a:lnTo>
                    <a:lnTo>
                      <a:pt x="212" y="544"/>
                    </a:lnTo>
                    <a:lnTo>
                      <a:pt x="219" y="561"/>
                    </a:lnTo>
                    <a:lnTo>
                      <a:pt x="225" y="579"/>
                    </a:lnTo>
                    <a:lnTo>
                      <a:pt x="231" y="597"/>
                    </a:lnTo>
                    <a:lnTo>
                      <a:pt x="240" y="614"/>
                    </a:lnTo>
                    <a:lnTo>
                      <a:pt x="248" y="630"/>
                    </a:lnTo>
                    <a:lnTo>
                      <a:pt x="158" y="644"/>
                    </a:lnTo>
                    <a:lnTo>
                      <a:pt x="152" y="618"/>
                    </a:lnTo>
                    <a:lnTo>
                      <a:pt x="137" y="595"/>
                    </a:lnTo>
                    <a:lnTo>
                      <a:pt x="121" y="573"/>
                    </a:lnTo>
                    <a:lnTo>
                      <a:pt x="98" y="554"/>
                    </a:lnTo>
                    <a:lnTo>
                      <a:pt x="75" y="538"/>
                    </a:lnTo>
                    <a:lnTo>
                      <a:pt x="50" y="522"/>
                    </a:lnTo>
                    <a:lnTo>
                      <a:pt x="25" y="510"/>
                    </a:lnTo>
                    <a:lnTo>
                      <a:pt x="0" y="503"/>
                    </a:lnTo>
                    <a:lnTo>
                      <a:pt x="50" y="195"/>
                    </a:lnTo>
                    <a:lnTo>
                      <a:pt x="66" y="159"/>
                    </a:lnTo>
                    <a:lnTo>
                      <a:pt x="92" y="130"/>
                    </a:lnTo>
                    <a:lnTo>
                      <a:pt x="121" y="104"/>
                    </a:lnTo>
                    <a:lnTo>
                      <a:pt x="152" y="83"/>
                    </a:lnTo>
                    <a:lnTo>
                      <a:pt x="187" y="61"/>
                    </a:lnTo>
                    <a:lnTo>
                      <a:pt x="221" y="42"/>
                    </a:lnTo>
                    <a:lnTo>
                      <a:pt x="256" y="22"/>
                    </a:lnTo>
                    <a:lnTo>
                      <a:pt x="287" y="0"/>
                    </a:lnTo>
                    <a:lnTo>
                      <a:pt x="317" y="48"/>
                    </a:lnTo>
                    <a:lnTo>
                      <a:pt x="340" y="97"/>
                    </a:lnTo>
                    <a:lnTo>
                      <a:pt x="360" y="146"/>
                    </a:lnTo>
                    <a:lnTo>
                      <a:pt x="375" y="199"/>
                    </a:lnTo>
                    <a:lnTo>
                      <a:pt x="390" y="252"/>
                    </a:lnTo>
                    <a:lnTo>
                      <a:pt x="400" y="304"/>
                    </a:lnTo>
                    <a:lnTo>
                      <a:pt x="406" y="359"/>
                    </a:lnTo>
                    <a:lnTo>
                      <a:pt x="413" y="414"/>
                    </a:lnTo>
                    <a:close/>
                  </a:path>
                </a:pathLst>
              </a:custGeom>
              <a:solidFill>
                <a:srgbClr val="C4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6" name="Freeform 30"/>
              <p:cNvSpPr>
                <a:spLocks/>
              </p:cNvSpPr>
              <p:nvPr/>
            </p:nvSpPr>
            <p:spPr bwMode="auto">
              <a:xfrm>
                <a:off x="2705" y="855"/>
                <a:ext cx="121" cy="74"/>
              </a:xfrm>
              <a:custGeom>
                <a:avLst/>
                <a:gdLst>
                  <a:gd name="T0" fmla="*/ 93 w 98"/>
                  <a:gd name="T1" fmla="*/ 33 h 61"/>
                  <a:gd name="T2" fmla="*/ 87 w 98"/>
                  <a:gd name="T3" fmla="*/ 47 h 61"/>
                  <a:gd name="T4" fmla="*/ 79 w 98"/>
                  <a:gd name="T5" fmla="*/ 55 h 61"/>
                  <a:gd name="T6" fmla="*/ 68 w 98"/>
                  <a:gd name="T7" fmla="*/ 59 h 61"/>
                  <a:gd name="T8" fmla="*/ 54 w 98"/>
                  <a:gd name="T9" fmla="*/ 61 h 61"/>
                  <a:gd name="T10" fmla="*/ 41 w 98"/>
                  <a:gd name="T11" fmla="*/ 59 h 61"/>
                  <a:gd name="T12" fmla="*/ 27 w 98"/>
                  <a:gd name="T13" fmla="*/ 59 h 61"/>
                  <a:gd name="T14" fmla="*/ 12 w 98"/>
                  <a:gd name="T15" fmla="*/ 57 h 61"/>
                  <a:gd name="T16" fmla="*/ 0 w 98"/>
                  <a:gd name="T17" fmla="*/ 55 h 61"/>
                  <a:gd name="T18" fmla="*/ 12 w 98"/>
                  <a:gd name="T19" fmla="*/ 39 h 61"/>
                  <a:gd name="T20" fmla="*/ 20 w 98"/>
                  <a:gd name="T21" fmla="*/ 22 h 61"/>
                  <a:gd name="T22" fmla="*/ 31 w 98"/>
                  <a:gd name="T23" fmla="*/ 8 h 61"/>
                  <a:gd name="T24" fmla="*/ 52 w 98"/>
                  <a:gd name="T25" fmla="*/ 2 h 61"/>
                  <a:gd name="T26" fmla="*/ 71 w 98"/>
                  <a:gd name="T27" fmla="*/ 0 h 61"/>
                  <a:gd name="T28" fmla="*/ 87 w 98"/>
                  <a:gd name="T29" fmla="*/ 2 h 61"/>
                  <a:gd name="T30" fmla="*/ 98 w 98"/>
                  <a:gd name="T31" fmla="*/ 12 h 61"/>
                  <a:gd name="T32" fmla="*/ 93 w 98"/>
                  <a:gd name="T33" fmla="*/ 3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61">
                    <a:moveTo>
                      <a:pt x="93" y="33"/>
                    </a:moveTo>
                    <a:lnTo>
                      <a:pt x="87" y="47"/>
                    </a:lnTo>
                    <a:lnTo>
                      <a:pt x="79" y="55"/>
                    </a:lnTo>
                    <a:lnTo>
                      <a:pt x="68" y="59"/>
                    </a:lnTo>
                    <a:lnTo>
                      <a:pt x="54" y="61"/>
                    </a:lnTo>
                    <a:lnTo>
                      <a:pt x="41" y="59"/>
                    </a:lnTo>
                    <a:lnTo>
                      <a:pt x="27" y="59"/>
                    </a:lnTo>
                    <a:lnTo>
                      <a:pt x="12" y="57"/>
                    </a:lnTo>
                    <a:lnTo>
                      <a:pt x="0" y="55"/>
                    </a:lnTo>
                    <a:lnTo>
                      <a:pt x="12" y="39"/>
                    </a:lnTo>
                    <a:lnTo>
                      <a:pt x="20" y="22"/>
                    </a:lnTo>
                    <a:lnTo>
                      <a:pt x="31" y="8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7" y="2"/>
                    </a:lnTo>
                    <a:lnTo>
                      <a:pt x="98" y="12"/>
                    </a:lnTo>
                    <a:lnTo>
                      <a:pt x="93" y="33"/>
                    </a:lnTo>
                    <a:close/>
                  </a:path>
                </a:pathLst>
              </a:custGeom>
              <a:solidFill>
                <a:srgbClr val="CC9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7" name="Freeform 31"/>
              <p:cNvSpPr>
                <a:spLocks/>
              </p:cNvSpPr>
              <p:nvPr/>
            </p:nvSpPr>
            <p:spPr bwMode="auto">
              <a:xfrm>
                <a:off x="4150" y="852"/>
                <a:ext cx="230" cy="32"/>
              </a:xfrm>
              <a:custGeom>
                <a:avLst/>
                <a:gdLst>
                  <a:gd name="T0" fmla="*/ 177 w 186"/>
                  <a:gd name="T1" fmla="*/ 6 h 26"/>
                  <a:gd name="T2" fmla="*/ 186 w 186"/>
                  <a:gd name="T3" fmla="*/ 18 h 26"/>
                  <a:gd name="T4" fmla="*/ 177 w 186"/>
                  <a:gd name="T5" fmla="*/ 26 h 26"/>
                  <a:gd name="T6" fmla="*/ 155 w 186"/>
                  <a:gd name="T7" fmla="*/ 26 h 26"/>
                  <a:gd name="T8" fmla="*/ 132 w 186"/>
                  <a:gd name="T9" fmla="*/ 26 h 26"/>
                  <a:gd name="T10" fmla="*/ 111 w 186"/>
                  <a:gd name="T11" fmla="*/ 26 h 26"/>
                  <a:gd name="T12" fmla="*/ 88 w 186"/>
                  <a:gd name="T13" fmla="*/ 24 h 26"/>
                  <a:gd name="T14" fmla="*/ 67 w 186"/>
                  <a:gd name="T15" fmla="*/ 24 h 26"/>
                  <a:gd name="T16" fmla="*/ 44 w 186"/>
                  <a:gd name="T17" fmla="*/ 22 h 26"/>
                  <a:gd name="T18" fmla="*/ 23 w 186"/>
                  <a:gd name="T19" fmla="*/ 20 h 26"/>
                  <a:gd name="T20" fmla="*/ 2 w 186"/>
                  <a:gd name="T21" fmla="*/ 18 h 26"/>
                  <a:gd name="T22" fmla="*/ 0 w 186"/>
                  <a:gd name="T23" fmla="*/ 12 h 26"/>
                  <a:gd name="T24" fmla="*/ 0 w 186"/>
                  <a:gd name="T25" fmla="*/ 6 h 26"/>
                  <a:gd name="T26" fmla="*/ 2 w 186"/>
                  <a:gd name="T27" fmla="*/ 2 h 26"/>
                  <a:gd name="T28" fmla="*/ 9 w 186"/>
                  <a:gd name="T29" fmla="*/ 0 h 26"/>
                  <a:gd name="T30" fmla="*/ 29 w 186"/>
                  <a:gd name="T31" fmla="*/ 4 h 26"/>
                  <a:gd name="T32" fmla="*/ 50 w 186"/>
                  <a:gd name="T33" fmla="*/ 6 h 26"/>
                  <a:gd name="T34" fmla="*/ 71 w 186"/>
                  <a:gd name="T35" fmla="*/ 6 h 26"/>
                  <a:gd name="T36" fmla="*/ 94 w 186"/>
                  <a:gd name="T37" fmla="*/ 6 h 26"/>
                  <a:gd name="T38" fmla="*/ 115 w 186"/>
                  <a:gd name="T39" fmla="*/ 6 h 26"/>
                  <a:gd name="T40" fmla="*/ 136 w 186"/>
                  <a:gd name="T41" fmla="*/ 6 h 26"/>
                  <a:gd name="T42" fmla="*/ 157 w 186"/>
                  <a:gd name="T43" fmla="*/ 6 h 26"/>
                  <a:gd name="T44" fmla="*/ 177 w 186"/>
                  <a:gd name="T4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6" h="26">
                    <a:moveTo>
                      <a:pt x="177" y="6"/>
                    </a:moveTo>
                    <a:lnTo>
                      <a:pt x="186" y="18"/>
                    </a:lnTo>
                    <a:lnTo>
                      <a:pt x="177" y="26"/>
                    </a:lnTo>
                    <a:lnTo>
                      <a:pt x="155" y="26"/>
                    </a:lnTo>
                    <a:lnTo>
                      <a:pt x="132" y="26"/>
                    </a:lnTo>
                    <a:lnTo>
                      <a:pt x="111" y="26"/>
                    </a:lnTo>
                    <a:lnTo>
                      <a:pt x="88" y="24"/>
                    </a:lnTo>
                    <a:lnTo>
                      <a:pt x="67" y="24"/>
                    </a:lnTo>
                    <a:lnTo>
                      <a:pt x="44" y="22"/>
                    </a:lnTo>
                    <a:lnTo>
                      <a:pt x="23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9" y="0"/>
                    </a:lnTo>
                    <a:lnTo>
                      <a:pt x="29" y="4"/>
                    </a:lnTo>
                    <a:lnTo>
                      <a:pt x="50" y="6"/>
                    </a:lnTo>
                    <a:lnTo>
                      <a:pt x="71" y="6"/>
                    </a:lnTo>
                    <a:lnTo>
                      <a:pt x="94" y="6"/>
                    </a:lnTo>
                    <a:lnTo>
                      <a:pt x="115" y="6"/>
                    </a:lnTo>
                    <a:lnTo>
                      <a:pt x="136" y="6"/>
                    </a:lnTo>
                    <a:lnTo>
                      <a:pt x="157" y="6"/>
                    </a:lnTo>
                    <a:lnTo>
                      <a:pt x="17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8" name="Freeform 32"/>
              <p:cNvSpPr>
                <a:spLocks/>
              </p:cNvSpPr>
              <p:nvPr/>
            </p:nvSpPr>
            <p:spPr bwMode="auto">
              <a:xfrm>
                <a:off x="1533" y="976"/>
                <a:ext cx="96" cy="234"/>
              </a:xfrm>
              <a:custGeom>
                <a:avLst/>
                <a:gdLst>
                  <a:gd name="T0" fmla="*/ 46 w 77"/>
                  <a:gd name="T1" fmla="*/ 192 h 192"/>
                  <a:gd name="T2" fmla="*/ 0 w 77"/>
                  <a:gd name="T3" fmla="*/ 14 h 192"/>
                  <a:gd name="T4" fmla="*/ 15 w 77"/>
                  <a:gd name="T5" fmla="*/ 14 h 192"/>
                  <a:gd name="T6" fmla="*/ 27 w 77"/>
                  <a:gd name="T7" fmla="*/ 14 h 192"/>
                  <a:gd name="T8" fmla="*/ 38 w 77"/>
                  <a:gd name="T9" fmla="*/ 14 h 192"/>
                  <a:gd name="T10" fmla="*/ 46 w 77"/>
                  <a:gd name="T11" fmla="*/ 12 h 192"/>
                  <a:gd name="T12" fmla="*/ 52 w 77"/>
                  <a:gd name="T13" fmla="*/ 12 h 192"/>
                  <a:gd name="T14" fmla="*/ 59 w 77"/>
                  <a:gd name="T15" fmla="*/ 8 h 192"/>
                  <a:gd name="T16" fmla="*/ 65 w 77"/>
                  <a:gd name="T17" fmla="*/ 6 h 192"/>
                  <a:gd name="T18" fmla="*/ 71 w 77"/>
                  <a:gd name="T19" fmla="*/ 0 h 192"/>
                  <a:gd name="T20" fmla="*/ 77 w 77"/>
                  <a:gd name="T21" fmla="*/ 47 h 192"/>
                  <a:gd name="T22" fmla="*/ 75 w 77"/>
                  <a:gd name="T23" fmla="*/ 98 h 192"/>
                  <a:gd name="T24" fmla="*/ 65 w 77"/>
                  <a:gd name="T25" fmla="*/ 147 h 192"/>
                  <a:gd name="T26" fmla="*/ 46 w 77"/>
                  <a:gd name="T27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7" h="192">
                    <a:moveTo>
                      <a:pt x="46" y="192"/>
                    </a:moveTo>
                    <a:lnTo>
                      <a:pt x="0" y="14"/>
                    </a:lnTo>
                    <a:lnTo>
                      <a:pt x="15" y="14"/>
                    </a:lnTo>
                    <a:lnTo>
                      <a:pt x="27" y="14"/>
                    </a:lnTo>
                    <a:lnTo>
                      <a:pt x="38" y="14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9" y="8"/>
                    </a:lnTo>
                    <a:lnTo>
                      <a:pt x="65" y="6"/>
                    </a:lnTo>
                    <a:lnTo>
                      <a:pt x="71" y="0"/>
                    </a:lnTo>
                    <a:lnTo>
                      <a:pt x="77" y="47"/>
                    </a:lnTo>
                    <a:lnTo>
                      <a:pt x="75" y="98"/>
                    </a:lnTo>
                    <a:lnTo>
                      <a:pt x="65" y="147"/>
                    </a:lnTo>
                    <a:lnTo>
                      <a:pt x="46" y="192"/>
                    </a:lnTo>
                    <a:close/>
                  </a:path>
                </a:pathLst>
              </a:custGeom>
              <a:solidFill>
                <a:srgbClr val="C4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49" name="Freeform 33"/>
              <p:cNvSpPr>
                <a:spLocks/>
              </p:cNvSpPr>
              <p:nvPr/>
            </p:nvSpPr>
            <p:spPr bwMode="auto">
              <a:xfrm>
                <a:off x="4145" y="986"/>
                <a:ext cx="107" cy="27"/>
              </a:xfrm>
              <a:custGeom>
                <a:avLst/>
                <a:gdLst>
                  <a:gd name="T0" fmla="*/ 75 w 86"/>
                  <a:gd name="T1" fmla="*/ 6 h 22"/>
                  <a:gd name="T2" fmla="*/ 86 w 86"/>
                  <a:gd name="T3" fmla="*/ 18 h 22"/>
                  <a:gd name="T4" fmla="*/ 75 w 86"/>
                  <a:gd name="T5" fmla="*/ 22 h 22"/>
                  <a:gd name="T6" fmla="*/ 65 w 86"/>
                  <a:gd name="T7" fmla="*/ 22 h 22"/>
                  <a:gd name="T8" fmla="*/ 52 w 86"/>
                  <a:gd name="T9" fmla="*/ 22 h 22"/>
                  <a:gd name="T10" fmla="*/ 42 w 86"/>
                  <a:gd name="T11" fmla="*/ 20 h 22"/>
                  <a:gd name="T12" fmla="*/ 29 w 86"/>
                  <a:gd name="T13" fmla="*/ 18 h 22"/>
                  <a:gd name="T14" fmla="*/ 19 w 86"/>
                  <a:gd name="T15" fmla="*/ 14 h 22"/>
                  <a:gd name="T16" fmla="*/ 8 w 86"/>
                  <a:gd name="T17" fmla="*/ 10 h 22"/>
                  <a:gd name="T18" fmla="*/ 0 w 86"/>
                  <a:gd name="T19" fmla="*/ 6 h 22"/>
                  <a:gd name="T20" fmla="*/ 8 w 86"/>
                  <a:gd name="T21" fmla="*/ 2 h 22"/>
                  <a:gd name="T22" fmla="*/ 17 w 86"/>
                  <a:gd name="T23" fmla="*/ 0 h 22"/>
                  <a:gd name="T24" fmla="*/ 25 w 86"/>
                  <a:gd name="T25" fmla="*/ 0 h 22"/>
                  <a:gd name="T26" fmla="*/ 33 w 86"/>
                  <a:gd name="T27" fmla="*/ 2 h 22"/>
                  <a:gd name="T28" fmla="*/ 44 w 86"/>
                  <a:gd name="T29" fmla="*/ 2 h 22"/>
                  <a:gd name="T30" fmla="*/ 52 w 86"/>
                  <a:gd name="T31" fmla="*/ 4 h 22"/>
                  <a:gd name="T32" fmla="*/ 61 w 86"/>
                  <a:gd name="T33" fmla="*/ 6 h 22"/>
                  <a:gd name="T34" fmla="*/ 69 w 86"/>
                  <a:gd name="T35" fmla="*/ 6 h 22"/>
                  <a:gd name="T36" fmla="*/ 75 w 86"/>
                  <a:gd name="T37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22">
                    <a:moveTo>
                      <a:pt x="75" y="6"/>
                    </a:moveTo>
                    <a:lnTo>
                      <a:pt x="86" y="18"/>
                    </a:lnTo>
                    <a:lnTo>
                      <a:pt x="75" y="22"/>
                    </a:lnTo>
                    <a:lnTo>
                      <a:pt x="65" y="22"/>
                    </a:lnTo>
                    <a:lnTo>
                      <a:pt x="52" y="22"/>
                    </a:lnTo>
                    <a:lnTo>
                      <a:pt x="42" y="20"/>
                    </a:lnTo>
                    <a:lnTo>
                      <a:pt x="29" y="18"/>
                    </a:lnTo>
                    <a:lnTo>
                      <a:pt x="19" y="14"/>
                    </a:lnTo>
                    <a:lnTo>
                      <a:pt x="8" y="10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2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61" y="6"/>
                    </a:lnTo>
                    <a:lnTo>
                      <a:pt x="69" y="6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0" name="Freeform 34"/>
              <p:cNvSpPr>
                <a:spLocks/>
              </p:cNvSpPr>
              <p:nvPr/>
            </p:nvSpPr>
            <p:spPr bwMode="auto">
              <a:xfrm>
                <a:off x="4143" y="1122"/>
                <a:ext cx="235" cy="40"/>
              </a:xfrm>
              <a:custGeom>
                <a:avLst/>
                <a:gdLst>
                  <a:gd name="T0" fmla="*/ 183 w 190"/>
                  <a:gd name="T1" fmla="*/ 15 h 33"/>
                  <a:gd name="T2" fmla="*/ 186 w 190"/>
                  <a:gd name="T3" fmla="*/ 17 h 33"/>
                  <a:gd name="T4" fmla="*/ 188 w 190"/>
                  <a:gd name="T5" fmla="*/ 21 h 33"/>
                  <a:gd name="T6" fmla="*/ 190 w 190"/>
                  <a:gd name="T7" fmla="*/ 23 h 33"/>
                  <a:gd name="T8" fmla="*/ 190 w 190"/>
                  <a:gd name="T9" fmla="*/ 27 h 33"/>
                  <a:gd name="T10" fmla="*/ 183 w 190"/>
                  <a:gd name="T11" fmla="*/ 33 h 33"/>
                  <a:gd name="T12" fmla="*/ 158 w 190"/>
                  <a:gd name="T13" fmla="*/ 33 h 33"/>
                  <a:gd name="T14" fmla="*/ 135 w 190"/>
                  <a:gd name="T15" fmla="*/ 33 h 33"/>
                  <a:gd name="T16" fmla="*/ 113 w 190"/>
                  <a:gd name="T17" fmla="*/ 33 h 33"/>
                  <a:gd name="T18" fmla="*/ 90 w 190"/>
                  <a:gd name="T19" fmla="*/ 31 h 33"/>
                  <a:gd name="T20" fmla="*/ 67 w 190"/>
                  <a:gd name="T21" fmla="*/ 29 h 33"/>
                  <a:gd name="T22" fmla="*/ 44 w 190"/>
                  <a:gd name="T23" fmla="*/ 25 h 33"/>
                  <a:gd name="T24" fmla="*/ 21 w 190"/>
                  <a:gd name="T25" fmla="*/ 19 h 33"/>
                  <a:gd name="T26" fmla="*/ 0 w 190"/>
                  <a:gd name="T27" fmla="*/ 13 h 33"/>
                  <a:gd name="T28" fmla="*/ 0 w 190"/>
                  <a:gd name="T29" fmla="*/ 0 h 33"/>
                  <a:gd name="T30" fmla="*/ 21 w 190"/>
                  <a:gd name="T31" fmla="*/ 4 h 33"/>
                  <a:gd name="T32" fmla="*/ 44 w 190"/>
                  <a:gd name="T33" fmla="*/ 8 h 33"/>
                  <a:gd name="T34" fmla="*/ 67 w 190"/>
                  <a:gd name="T35" fmla="*/ 12 h 33"/>
                  <a:gd name="T36" fmla="*/ 90 w 190"/>
                  <a:gd name="T37" fmla="*/ 13 h 33"/>
                  <a:gd name="T38" fmla="*/ 113 w 190"/>
                  <a:gd name="T39" fmla="*/ 15 h 33"/>
                  <a:gd name="T40" fmla="*/ 135 w 190"/>
                  <a:gd name="T41" fmla="*/ 17 h 33"/>
                  <a:gd name="T42" fmla="*/ 161 w 190"/>
                  <a:gd name="T43" fmla="*/ 17 h 33"/>
                  <a:gd name="T44" fmla="*/ 183 w 190"/>
                  <a:gd name="T45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0" h="33">
                    <a:moveTo>
                      <a:pt x="183" y="15"/>
                    </a:moveTo>
                    <a:lnTo>
                      <a:pt x="186" y="17"/>
                    </a:lnTo>
                    <a:lnTo>
                      <a:pt x="188" y="21"/>
                    </a:lnTo>
                    <a:lnTo>
                      <a:pt x="190" y="23"/>
                    </a:lnTo>
                    <a:lnTo>
                      <a:pt x="190" y="27"/>
                    </a:lnTo>
                    <a:lnTo>
                      <a:pt x="183" y="33"/>
                    </a:lnTo>
                    <a:lnTo>
                      <a:pt x="158" y="33"/>
                    </a:lnTo>
                    <a:lnTo>
                      <a:pt x="135" y="33"/>
                    </a:lnTo>
                    <a:lnTo>
                      <a:pt x="113" y="33"/>
                    </a:lnTo>
                    <a:lnTo>
                      <a:pt x="90" y="31"/>
                    </a:lnTo>
                    <a:lnTo>
                      <a:pt x="67" y="29"/>
                    </a:lnTo>
                    <a:lnTo>
                      <a:pt x="44" y="25"/>
                    </a:lnTo>
                    <a:lnTo>
                      <a:pt x="21" y="19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44" y="8"/>
                    </a:lnTo>
                    <a:lnTo>
                      <a:pt x="67" y="12"/>
                    </a:lnTo>
                    <a:lnTo>
                      <a:pt x="90" y="13"/>
                    </a:lnTo>
                    <a:lnTo>
                      <a:pt x="113" y="15"/>
                    </a:lnTo>
                    <a:lnTo>
                      <a:pt x="135" y="17"/>
                    </a:lnTo>
                    <a:lnTo>
                      <a:pt x="161" y="17"/>
                    </a:lnTo>
                    <a:lnTo>
                      <a:pt x="18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1" name="Freeform 35"/>
              <p:cNvSpPr>
                <a:spLocks/>
              </p:cNvSpPr>
              <p:nvPr/>
            </p:nvSpPr>
            <p:spPr bwMode="auto">
              <a:xfrm>
                <a:off x="4473" y="1177"/>
                <a:ext cx="350" cy="572"/>
              </a:xfrm>
              <a:custGeom>
                <a:avLst/>
                <a:gdLst>
                  <a:gd name="T0" fmla="*/ 283 w 283"/>
                  <a:gd name="T1" fmla="*/ 23 h 471"/>
                  <a:gd name="T2" fmla="*/ 252 w 283"/>
                  <a:gd name="T3" fmla="*/ 373 h 471"/>
                  <a:gd name="T4" fmla="*/ 250 w 283"/>
                  <a:gd name="T5" fmla="*/ 396 h 471"/>
                  <a:gd name="T6" fmla="*/ 250 w 283"/>
                  <a:gd name="T7" fmla="*/ 422 h 471"/>
                  <a:gd name="T8" fmla="*/ 250 w 283"/>
                  <a:gd name="T9" fmla="*/ 445 h 471"/>
                  <a:gd name="T10" fmla="*/ 252 w 283"/>
                  <a:gd name="T11" fmla="*/ 471 h 471"/>
                  <a:gd name="T12" fmla="*/ 221 w 283"/>
                  <a:gd name="T13" fmla="*/ 469 h 471"/>
                  <a:gd name="T14" fmla="*/ 190 w 283"/>
                  <a:gd name="T15" fmla="*/ 467 h 471"/>
                  <a:gd name="T16" fmla="*/ 158 w 283"/>
                  <a:gd name="T17" fmla="*/ 463 h 471"/>
                  <a:gd name="T18" fmla="*/ 127 w 283"/>
                  <a:gd name="T19" fmla="*/ 459 h 471"/>
                  <a:gd name="T20" fmla="*/ 96 w 283"/>
                  <a:gd name="T21" fmla="*/ 455 h 471"/>
                  <a:gd name="T22" fmla="*/ 64 w 283"/>
                  <a:gd name="T23" fmla="*/ 451 h 471"/>
                  <a:gd name="T24" fmla="*/ 33 w 283"/>
                  <a:gd name="T25" fmla="*/ 449 h 471"/>
                  <a:gd name="T26" fmla="*/ 0 w 283"/>
                  <a:gd name="T27" fmla="*/ 449 h 471"/>
                  <a:gd name="T28" fmla="*/ 14 w 283"/>
                  <a:gd name="T29" fmla="*/ 0 h 471"/>
                  <a:gd name="T30" fmla="*/ 46 w 283"/>
                  <a:gd name="T31" fmla="*/ 8 h 471"/>
                  <a:gd name="T32" fmla="*/ 79 w 283"/>
                  <a:gd name="T33" fmla="*/ 14 h 471"/>
                  <a:gd name="T34" fmla="*/ 115 w 283"/>
                  <a:gd name="T35" fmla="*/ 19 h 471"/>
                  <a:gd name="T36" fmla="*/ 150 w 283"/>
                  <a:gd name="T37" fmla="*/ 21 h 471"/>
                  <a:gd name="T38" fmla="*/ 185 w 283"/>
                  <a:gd name="T39" fmla="*/ 23 h 471"/>
                  <a:gd name="T40" fmla="*/ 221 w 283"/>
                  <a:gd name="T41" fmla="*/ 23 h 471"/>
                  <a:gd name="T42" fmla="*/ 254 w 283"/>
                  <a:gd name="T43" fmla="*/ 23 h 471"/>
                  <a:gd name="T44" fmla="*/ 283 w 283"/>
                  <a:gd name="T45" fmla="*/ 23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" h="471">
                    <a:moveTo>
                      <a:pt x="283" y="23"/>
                    </a:moveTo>
                    <a:lnTo>
                      <a:pt x="252" y="373"/>
                    </a:lnTo>
                    <a:lnTo>
                      <a:pt x="250" y="396"/>
                    </a:lnTo>
                    <a:lnTo>
                      <a:pt x="250" y="422"/>
                    </a:lnTo>
                    <a:lnTo>
                      <a:pt x="250" y="445"/>
                    </a:lnTo>
                    <a:lnTo>
                      <a:pt x="252" y="471"/>
                    </a:lnTo>
                    <a:lnTo>
                      <a:pt x="221" y="469"/>
                    </a:lnTo>
                    <a:lnTo>
                      <a:pt x="190" y="467"/>
                    </a:lnTo>
                    <a:lnTo>
                      <a:pt x="158" y="463"/>
                    </a:lnTo>
                    <a:lnTo>
                      <a:pt x="127" y="459"/>
                    </a:lnTo>
                    <a:lnTo>
                      <a:pt x="96" y="455"/>
                    </a:lnTo>
                    <a:lnTo>
                      <a:pt x="64" y="451"/>
                    </a:lnTo>
                    <a:lnTo>
                      <a:pt x="33" y="449"/>
                    </a:lnTo>
                    <a:lnTo>
                      <a:pt x="0" y="449"/>
                    </a:lnTo>
                    <a:lnTo>
                      <a:pt x="14" y="0"/>
                    </a:lnTo>
                    <a:lnTo>
                      <a:pt x="46" y="8"/>
                    </a:lnTo>
                    <a:lnTo>
                      <a:pt x="79" y="14"/>
                    </a:lnTo>
                    <a:lnTo>
                      <a:pt x="115" y="19"/>
                    </a:lnTo>
                    <a:lnTo>
                      <a:pt x="150" y="21"/>
                    </a:lnTo>
                    <a:lnTo>
                      <a:pt x="185" y="23"/>
                    </a:lnTo>
                    <a:lnTo>
                      <a:pt x="221" y="23"/>
                    </a:lnTo>
                    <a:lnTo>
                      <a:pt x="254" y="23"/>
                    </a:lnTo>
                    <a:lnTo>
                      <a:pt x="283" y="23"/>
                    </a:lnTo>
                    <a:close/>
                  </a:path>
                </a:pathLst>
              </a:custGeom>
              <a:solidFill>
                <a:srgbClr val="FFF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2" name="Freeform 36"/>
              <p:cNvSpPr>
                <a:spLocks/>
              </p:cNvSpPr>
              <p:nvPr/>
            </p:nvSpPr>
            <p:spPr bwMode="auto">
              <a:xfrm>
                <a:off x="4150" y="1262"/>
                <a:ext cx="88" cy="29"/>
              </a:xfrm>
              <a:custGeom>
                <a:avLst/>
                <a:gdLst>
                  <a:gd name="T0" fmla="*/ 65 w 71"/>
                  <a:gd name="T1" fmla="*/ 6 h 24"/>
                  <a:gd name="T2" fmla="*/ 67 w 71"/>
                  <a:gd name="T3" fmla="*/ 8 h 24"/>
                  <a:gd name="T4" fmla="*/ 71 w 71"/>
                  <a:gd name="T5" fmla="*/ 10 h 24"/>
                  <a:gd name="T6" fmla="*/ 71 w 71"/>
                  <a:gd name="T7" fmla="*/ 14 h 24"/>
                  <a:gd name="T8" fmla="*/ 71 w 71"/>
                  <a:gd name="T9" fmla="*/ 18 h 24"/>
                  <a:gd name="T10" fmla="*/ 63 w 71"/>
                  <a:gd name="T11" fmla="*/ 22 h 24"/>
                  <a:gd name="T12" fmla="*/ 54 w 71"/>
                  <a:gd name="T13" fmla="*/ 24 h 24"/>
                  <a:gd name="T14" fmla="*/ 46 w 71"/>
                  <a:gd name="T15" fmla="*/ 24 h 24"/>
                  <a:gd name="T16" fmla="*/ 36 w 71"/>
                  <a:gd name="T17" fmla="*/ 22 h 24"/>
                  <a:gd name="T18" fmla="*/ 27 w 71"/>
                  <a:gd name="T19" fmla="*/ 18 h 24"/>
                  <a:gd name="T20" fmla="*/ 19 w 71"/>
                  <a:gd name="T21" fmla="*/ 16 h 24"/>
                  <a:gd name="T22" fmla="*/ 9 w 71"/>
                  <a:gd name="T23" fmla="*/ 14 h 24"/>
                  <a:gd name="T24" fmla="*/ 0 w 71"/>
                  <a:gd name="T25" fmla="*/ 14 h 24"/>
                  <a:gd name="T26" fmla="*/ 2 w 71"/>
                  <a:gd name="T27" fmla="*/ 0 h 24"/>
                  <a:gd name="T28" fmla="*/ 65 w 71"/>
                  <a:gd name="T2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24">
                    <a:moveTo>
                      <a:pt x="65" y="6"/>
                    </a:moveTo>
                    <a:lnTo>
                      <a:pt x="67" y="8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71" y="18"/>
                    </a:lnTo>
                    <a:lnTo>
                      <a:pt x="63" y="22"/>
                    </a:lnTo>
                    <a:lnTo>
                      <a:pt x="54" y="24"/>
                    </a:lnTo>
                    <a:lnTo>
                      <a:pt x="46" y="24"/>
                    </a:lnTo>
                    <a:lnTo>
                      <a:pt x="36" y="22"/>
                    </a:lnTo>
                    <a:lnTo>
                      <a:pt x="27" y="18"/>
                    </a:lnTo>
                    <a:lnTo>
                      <a:pt x="19" y="16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3" name="Freeform 37"/>
              <p:cNvSpPr>
                <a:spLocks/>
              </p:cNvSpPr>
              <p:nvPr/>
            </p:nvSpPr>
            <p:spPr bwMode="auto">
              <a:xfrm>
                <a:off x="4532" y="1264"/>
                <a:ext cx="212" cy="46"/>
              </a:xfrm>
              <a:custGeom>
                <a:avLst/>
                <a:gdLst>
                  <a:gd name="T0" fmla="*/ 164 w 171"/>
                  <a:gd name="T1" fmla="*/ 18 h 38"/>
                  <a:gd name="T2" fmla="*/ 167 w 171"/>
                  <a:gd name="T3" fmla="*/ 22 h 38"/>
                  <a:gd name="T4" fmla="*/ 169 w 171"/>
                  <a:gd name="T5" fmla="*/ 24 h 38"/>
                  <a:gd name="T6" fmla="*/ 171 w 171"/>
                  <a:gd name="T7" fmla="*/ 28 h 38"/>
                  <a:gd name="T8" fmla="*/ 171 w 171"/>
                  <a:gd name="T9" fmla="*/ 32 h 38"/>
                  <a:gd name="T10" fmla="*/ 148 w 171"/>
                  <a:gd name="T11" fmla="*/ 36 h 38"/>
                  <a:gd name="T12" fmla="*/ 127 w 171"/>
                  <a:gd name="T13" fmla="*/ 38 h 38"/>
                  <a:gd name="T14" fmla="*/ 104 w 171"/>
                  <a:gd name="T15" fmla="*/ 38 h 38"/>
                  <a:gd name="T16" fmla="*/ 83 w 171"/>
                  <a:gd name="T17" fmla="*/ 34 h 38"/>
                  <a:gd name="T18" fmla="*/ 62 w 171"/>
                  <a:gd name="T19" fmla="*/ 28 h 38"/>
                  <a:gd name="T20" fmla="*/ 41 w 171"/>
                  <a:gd name="T21" fmla="*/ 22 h 38"/>
                  <a:gd name="T22" fmla="*/ 21 w 171"/>
                  <a:gd name="T23" fmla="*/ 16 h 38"/>
                  <a:gd name="T24" fmla="*/ 0 w 171"/>
                  <a:gd name="T25" fmla="*/ 10 h 38"/>
                  <a:gd name="T26" fmla="*/ 6 w 171"/>
                  <a:gd name="T27" fmla="*/ 0 h 38"/>
                  <a:gd name="T28" fmla="*/ 27 w 171"/>
                  <a:gd name="T29" fmla="*/ 2 h 38"/>
                  <a:gd name="T30" fmla="*/ 46 w 171"/>
                  <a:gd name="T31" fmla="*/ 6 h 38"/>
                  <a:gd name="T32" fmla="*/ 64 w 171"/>
                  <a:gd name="T33" fmla="*/ 10 h 38"/>
                  <a:gd name="T34" fmla="*/ 85 w 171"/>
                  <a:gd name="T35" fmla="*/ 14 h 38"/>
                  <a:gd name="T36" fmla="*/ 104 w 171"/>
                  <a:gd name="T37" fmla="*/ 16 h 38"/>
                  <a:gd name="T38" fmla="*/ 123 w 171"/>
                  <a:gd name="T39" fmla="*/ 18 h 38"/>
                  <a:gd name="T40" fmla="*/ 144 w 171"/>
                  <a:gd name="T41" fmla="*/ 20 h 38"/>
                  <a:gd name="T42" fmla="*/ 164 w 171"/>
                  <a:gd name="T43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1" h="38">
                    <a:moveTo>
                      <a:pt x="164" y="18"/>
                    </a:moveTo>
                    <a:lnTo>
                      <a:pt x="167" y="22"/>
                    </a:lnTo>
                    <a:lnTo>
                      <a:pt x="169" y="24"/>
                    </a:lnTo>
                    <a:lnTo>
                      <a:pt x="171" y="28"/>
                    </a:lnTo>
                    <a:lnTo>
                      <a:pt x="171" y="32"/>
                    </a:lnTo>
                    <a:lnTo>
                      <a:pt x="148" y="36"/>
                    </a:lnTo>
                    <a:lnTo>
                      <a:pt x="127" y="38"/>
                    </a:lnTo>
                    <a:lnTo>
                      <a:pt x="104" y="38"/>
                    </a:lnTo>
                    <a:lnTo>
                      <a:pt x="83" y="34"/>
                    </a:lnTo>
                    <a:lnTo>
                      <a:pt x="62" y="28"/>
                    </a:lnTo>
                    <a:lnTo>
                      <a:pt x="41" y="22"/>
                    </a:lnTo>
                    <a:lnTo>
                      <a:pt x="21" y="16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27" y="2"/>
                    </a:lnTo>
                    <a:lnTo>
                      <a:pt x="46" y="6"/>
                    </a:lnTo>
                    <a:lnTo>
                      <a:pt x="64" y="10"/>
                    </a:lnTo>
                    <a:lnTo>
                      <a:pt x="85" y="14"/>
                    </a:lnTo>
                    <a:lnTo>
                      <a:pt x="104" y="16"/>
                    </a:lnTo>
                    <a:lnTo>
                      <a:pt x="123" y="18"/>
                    </a:lnTo>
                    <a:lnTo>
                      <a:pt x="144" y="20"/>
                    </a:lnTo>
                    <a:lnTo>
                      <a:pt x="16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4" name="Freeform 38"/>
              <p:cNvSpPr>
                <a:spLocks/>
              </p:cNvSpPr>
              <p:nvPr/>
            </p:nvSpPr>
            <p:spPr bwMode="auto">
              <a:xfrm>
                <a:off x="2415" y="1308"/>
                <a:ext cx="433" cy="441"/>
              </a:xfrm>
              <a:custGeom>
                <a:avLst/>
                <a:gdLst>
                  <a:gd name="T0" fmla="*/ 282 w 350"/>
                  <a:gd name="T1" fmla="*/ 4 h 363"/>
                  <a:gd name="T2" fmla="*/ 261 w 350"/>
                  <a:gd name="T3" fmla="*/ 17 h 363"/>
                  <a:gd name="T4" fmla="*/ 244 w 350"/>
                  <a:gd name="T5" fmla="*/ 37 h 363"/>
                  <a:gd name="T6" fmla="*/ 225 w 350"/>
                  <a:gd name="T7" fmla="*/ 53 h 363"/>
                  <a:gd name="T8" fmla="*/ 219 w 350"/>
                  <a:gd name="T9" fmla="*/ 49 h 363"/>
                  <a:gd name="T10" fmla="*/ 227 w 350"/>
                  <a:gd name="T11" fmla="*/ 31 h 363"/>
                  <a:gd name="T12" fmla="*/ 213 w 350"/>
                  <a:gd name="T13" fmla="*/ 23 h 363"/>
                  <a:gd name="T14" fmla="*/ 202 w 350"/>
                  <a:gd name="T15" fmla="*/ 35 h 363"/>
                  <a:gd name="T16" fmla="*/ 190 w 350"/>
                  <a:gd name="T17" fmla="*/ 66 h 363"/>
                  <a:gd name="T18" fmla="*/ 167 w 350"/>
                  <a:gd name="T19" fmla="*/ 117 h 363"/>
                  <a:gd name="T20" fmla="*/ 190 w 350"/>
                  <a:gd name="T21" fmla="*/ 135 h 363"/>
                  <a:gd name="T22" fmla="*/ 196 w 350"/>
                  <a:gd name="T23" fmla="*/ 100 h 363"/>
                  <a:gd name="T24" fmla="*/ 223 w 350"/>
                  <a:gd name="T25" fmla="*/ 84 h 363"/>
                  <a:gd name="T26" fmla="*/ 246 w 350"/>
                  <a:gd name="T27" fmla="*/ 68 h 363"/>
                  <a:gd name="T28" fmla="*/ 267 w 350"/>
                  <a:gd name="T29" fmla="*/ 45 h 363"/>
                  <a:gd name="T30" fmla="*/ 288 w 350"/>
                  <a:gd name="T31" fmla="*/ 27 h 363"/>
                  <a:gd name="T32" fmla="*/ 305 w 350"/>
                  <a:gd name="T33" fmla="*/ 31 h 363"/>
                  <a:gd name="T34" fmla="*/ 302 w 350"/>
                  <a:gd name="T35" fmla="*/ 51 h 363"/>
                  <a:gd name="T36" fmla="*/ 319 w 350"/>
                  <a:gd name="T37" fmla="*/ 55 h 363"/>
                  <a:gd name="T38" fmla="*/ 330 w 350"/>
                  <a:gd name="T39" fmla="*/ 43 h 363"/>
                  <a:gd name="T40" fmla="*/ 334 w 350"/>
                  <a:gd name="T41" fmla="*/ 27 h 363"/>
                  <a:gd name="T42" fmla="*/ 325 w 350"/>
                  <a:gd name="T43" fmla="*/ 12 h 363"/>
                  <a:gd name="T44" fmla="*/ 338 w 350"/>
                  <a:gd name="T45" fmla="*/ 8 h 363"/>
                  <a:gd name="T46" fmla="*/ 350 w 350"/>
                  <a:gd name="T47" fmla="*/ 35 h 363"/>
                  <a:gd name="T48" fmla="*/ 340 w 350"/>
                  <a:gd name="T49" fmla="*/ 59 h 363"/>
                  <a:gd name="T50" fmla="*/ 319 w 350"/>
                  <a:gd name="T51" fmla="*/ 68 h 363"/>
                  <a:gd name="T52" fmla="*/ 298 w 350"/>
                  <a:gd name="T53" fmla="*/ 74 h 363"/>
                  <a:gd name="T54" fmla="*/ 282 w 350"/>
                  <a:gd name="T55" fmla="*/ 88 h 363"/>
                  <a:gd name="T56" fmla="*/ 273 w 350"/>
                  <a:gd name="T57" fmla="*/ 114 h 363"/>
                  <a:gd name="T58" fmla="*/ 273 w 350"/>
                  <a:gd name="T59" fmla="*/ 143 h 363"/>
                  <a:gd name="T60" fmla="*/ 257 w 350"/>
                  <a:gd name="T61" fmla="*/ 161 h 363"/>
                  <a:gd name="T62" fmla="*/ 234 w 350"/>
                  <a:gd name="T63" fmla="*/ 165 h 363"/>
                  <a:gd name="T64" fmla="*/ 213 w 350"/>
                  <a:gd name="T65" fmla="*/ 168 h 363"/>
                  <a:gd name="T66" fmla="*/ 196 w 350"/>
                  <a:gd name="T67" fmla="*/ 180 h 363"/>
                  <a:gd name="T68" fmla="*/ 179 w 350"/>
                  <a:gd name="T69" fmla="*/ 208 h 363"/>
                  <a:gd name="T70" fmla="*/ 171 w 350"/>
                  <a:gd name="T71" fmla="*/ 241 h 363"/>
                  <a:gd name="T72" fmla="*/ 196 w 350"/>
                  <a:gd name="T73" fmla="*/ 296 h 363"/>
                  <a:gd name="T74" fmla="*/ 182 w 350"/>
                  <a:gd name="T75" fmla="*/ 333 h 363"/>
                  <a:gd name="T76" fmla="*/ 154 w 350"/>
                  <a:gd name="T77" fmla="*/ 363 h 363"/>
                  <a:gd name="T78" fmla="*/ 127 w 350"/>
                  <a:gd name="T79" fmla="*/ 361 h 363"/>
                  <a:gd name="T80" fmla="*/ 102 w 350"/>
                  <a:gd name="T81" fmla="*/ 361 h 363"/>
                  <a:gd name="T82" fmla="*/ 75 w 350"/>
                  <a:gd name="T83" fmla="*/ 357 h 363"/>
                  <a:gd name="T84" fmla="*/ 50 w 350"/>
                  <a:gd name="T85" fmla="*/ 353 h 363"/>
                  <a:gd name="T86" fmla="*/ 69 w 350"/>
                  <a:gd name="T87" fmla="*/ 349 h 363"/>
                  <a:gd name="T88" fmla="*/ 77 w 350"/>
                  <a:gd name="T89" fmla="*/ 327 h 363"/>
                  <a:gd name="T90" fmla="*/ 79 w 350"/>
                  <a:gd name="T91" fmla="*/ 257 h 363"/>
                  <a:gd name="T92" fmla="*/ 63 w 350"/>
                  <a:gd name="T93" fmla="*/ 188 h 363"/>
                  <a:gd name="T94" fmla="*/ 63 w 350"/>
                  <a:gd name="T95" fmla="*/ 125 h 363"/>
                  <a:gd name="T96" fmla="*/ 113 w 350"/>
                  <a:gd name="T97" fmla="*/ 78 h 363"/>
                  <a:gd name="T98" fmla="*/ 113 w 350"/>
                  <a:gd name="T99" fmla="*/ 68 h 363"/>
                  <a:gd name="T100" fmla="*/ 104 w 350"/>
                  <a:gd name="T101" fmla="*/ 64 h 363"/>
                  <a:gd name="T102" fmla="*/ 84 w 350"/>
                  <a:gd name="T103" fmla="*/ 68 h 363"/>
                  <a:gd name="T104" fmla="*/ 67 w 350"/>
                  <a:gd name="T105" fmla="*/ 80 h 363"/>
                  <a:gd name="T106" fmla="*/ 52 w 350"/>
                  <a:gd name="T107" fmla="*/ 96 h 363"/>
                  <a:gd name="T108" fmla="*/ 42 w 350"/>
                  <a:gd name="T109" fmla="*/ 112 h 363"/>
                  <a:gd name="T110" fmla="*/ 42 w 350"/>
                  <a:gd name="T111" fmla="*/ 208 h 363"/>
                  <a:gd name="T112" fmla="*/ 54 w 350"/>
                  <a:gd name="T113" fmla="*/ 304 h 363"/>
                  <a:gd name="T114" fmla="*/ 23 w 350"/>
                  <a:gd name="T115" fmla="*/ 208 h 363"/>
                  <a:gd name="T116" fmla="*/ 0 w 350"/>
                  <a:gd name="T117" fmla="*/ 106 h 363"/>
                  <a:gd name="T118" fmla="*/ 52 w 350"/>
                  <a:gd name="T119" fmla="*/ 57 h 363"/>
                  <a:gd name="T120" fmla="*/ 119 w 350"/>
                  <a:gd name="T121" fmla="*/ 31 h 363"/>
                  <a:gd name="T122" fmla="*/ 190 w 350"/>
                  <a:gd name="T123" fmla="*/ 17 h 363"/>
                  <a:gd name="T124" fmla="*/ 261 w 350"/>
                  <a:gd name="T125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50" h="363">
                    <a:moveTo>
                      <a:pt x="294" y="0"/>
                    </a:moveTo>
                    <a:lnTo>
                      <a:pt x="282" y="4"/>
                    </a:lnTo>
                    <a:lnTo>
                      <a:pt x="271" y="10"/>
                    </a:lnTo>
                    <a:lnTo>
                      <a:pt x="261" y="17"/>
                    </a:lnTo>
                    <a:lnTo>
                      <a:pt x="252" y="27"/>
                    </a:lnTo>
                    <a:lnTo>
                      <a:pt x="244" y="37"/>
                    </a:lnTo>
                    <a:lnTo>
                      <a:pt x="236" y="45"/>
                    </a:lnTo>
                    <a:lnTo>
                      <a:pt x="225" y="53"/>
                    </a:lnTo>
                    <a:lnTo>
                      <a:pt x="215" y="59"/>
                    </a:lnTo>
                    <a:lnTo>
                      <a:pt x="219" y="49"/>
                    </a:lnTo>
                    <a:lnTo>
                      <a:pt x="225" y="39"/>
                    </a:lnTo>
                    <a:lnTo>
                      <a:pt x="227" y="31"/>
                    </a:lnTo>
                    <a:lnTo>
                      <a:pt x="221" y="21"/>
                    </a:lnTo>
                    <a:lnTo>
                      <a:pt x="213" y="23"/>
                    </a:lnTo>
                    <a:lnTo>
                      <a:pt x="207" y="27"/>
                    </a:lnTo>
                    <a:lnTo>
                      <a:pt x="202" y="35"/>
                    </a:lnTo>
                    <a:lnTo>
                      <a:pt x="198" y="41"/>
                    </a:lnTo>
                    <a:lnTo>
                      <a:pt x="190" y="66"/>
                    </a:lnTo>
                    <a:lnTo>
                      <a:pt x="175" y="92"/>
                    </a:lnTo>
                    <a:lnTo>
                      <a:pt x="167" y="117"/>
                    </a:lnTo>
                    <a:lnTo>
                      <a:pt x="177" y="145"/>
                    </a:lnTo>
                    <a:lnTo>
                      <a:pt x="190" y="135"/>
                    </a:lnTo>
                    <a:lnTo>
                      <a:pt x="194" y="117"/>
                    </a:lnTo>
                    <a:lnTo>
                      <a:pt x="196" y="100"/>
                    </a:lnTo>
                    <a:lnTo>
                      <a:pt x="207" y="84"/>
                    </a:lnTo>
                    <a:lnTo>
                      <a:pt x="223" y="84"/>
                    </a:lnTo>
                    <a:lnTo>
                      <a:pt x="236" y="78"/>
                    </a:lnTo>
                    <a:lnTo>
                      <a:pt x="246" y="68"/>
                    </a:lnTo>
                    <a:lnTo>
                      <a:pt x="257" y="57"/>
                    </a:lnTo>
                    <a:lnTo>
                      <a:pt x="267" y="45"/>
                    </a:lnTo>
                    <a:lnTo>
                      <a:pt x="277" y="35"/>
                    </a:lnTo>
                    <a:lnTo>
                      <a:pt x="288" y="27"/>
                    </a:lnTo>
                    <a:lnTo>
                      <a:pt x="302" y="23"/>
                    </a:lnTo>
                    <a:lnTo>
                      <a:pt x="305" y="31"/>
                    </a:lnTo>
                    <a:lnTo>
                      <a:pt x="302" y="43"/>
                    </a:lnTo>
                    <a:lnTo>
                      <a:pt x="302" y="51"/>
                    </a:lnTo>
                    <a:lnTo>
                      <a:pt x="311" y="57"/>
                    </a:lnTo>
                    <a:lnTo>
                      <a:pt x="319" y="55"/>
                    </a:lnTo>
                    <a:lnTo>
                      <a:pt x="325" y="49"/>
                    </a:lnTo>
                    <a:lnTo>
                      <a:pt x="330" y="43"/>
                    </a:lnTo>
                    <a:lnTo>
                      <a:pt x="334" y="35"/>
                    </a:lnTo>
                    <a:lnTo>
                      <a:pt x="334" y="27"/>
                    </a:lnTo>
                    <a:lnTo>
                      <a:pt x="332" y="19"/>
                    </a:lnTo>
                    <a:lnTo>
                      <a:pt x="325" y="12"/>
                    </a:lnTo>
                    <a:lnTo>
                      <a:pt x="321" y="4"/>
                    </a:lnTo>
                    <a:lnTo>
                      <a:pt x="338" y="8"/>
                    </a:lnTo>
                    <a:lnTo>
                      <a:pt x="348" y="19"/>
                    </a:lnTo>
                    <a:lnTo>
                      <a:pt x="350" y="35"/>
                    </a:lnTo>
                    <a:lnTo>
                      <a:pt x="348" y="51"/>
                    </a:lnTo>
                    <a:lnTo>
                      <a:pt x="340" y="59"/>
                    </a:lnTo>
                    <a:lnTo>
                      <a:pt x="330" y="64"/>
                    </a:lnTo>
                    <a:lnTo>
                      <a:pt x="319" y="68"/>
                    </a:lnTo>
                    <a:lnTo>
                      <a:pt x="309" y="70"/>
                    </a:lnTo>
                    <a:lnTo>
                      <a:pt x="298" y="74"/>
                    </a:lnTo>
                    <a:lnTo>
                      <a:pt x="288" y="80"/>
                    </a:lnTo>
                    <a:lnTo>
                      <a:pt x="282" y="88"/>
                    </a:lnTo>
                    <a:lnTo>
                      <a:pt x="275" y="100"/>
                    </a:lnTo>
                    <a:lnTo>
                      <a:pt x="273" y="114"/>
                    </a:lnTo>
                    <a:lnTo>
                      <a:pt x="273" y="127"/>
                    </a:lnTo>
                    <a:lnTo>
                      <a:pt x="273" y="143"/>
                    </a:lnTo>
                    <a:lnTo>
                      <a:pt x="267" y="157"/>
                    </a:lnTo>
                    <a:lnTo>
                      <a:pt x="257" y="161"/>
                    </a:lnTo>
                    <a:lnTo>
                      <a:pt x="246" y="163"/>
                    </a:lnTo>
                    <a:lnTo>
                      <a:pt x="234" y="165"/>
                    </a:lnTo>
                    <a:lnTo>
                      <a:pt x="223" y="165"/>
                    </a:lnTo>
                    <a:lnTo>
                      <a:pt x="213" y="168"/>
                    </a:lnTo>
                    <a:lnTo>
                      <a:pt x="202" y="172"/>
                    </a:lnTo>
                    <a:lnTo>
                      <a:pt x="196" y="180"/>
                    </a:lnTo>
                    <a:lnTo>
                      <a:pt x="190" y="192"/>
                    </a:lnTo>
                    <a:lnTo>
                      <a:pt x="179" y="208"/>
                    </a:lnTo>
                    <a:lnTo>
                      <a:pt x="173" y="223"/>
                    </a:lnTo>
                    <a:lnTo>
                      <a:pt x="171" y="241"/>
                    </a:lnTo>
                    <a:lnTo>
                      <a:pt x="173" y="259"/>
                    </a:lnTo>
                    <a:lnTo>
                      <a:pt x="196" y="296"/>
                    </a:lnTo>
                    <a:lnTo>
                      <a:pt x="192" y="316"/>
                    </a:lnTo>
                    <a:lnTo>
                      <a:pt x="182" y="333"/>
                    </a:lnTo>
                    <a:lnTo>
                      <a:pt x="169" y="351"/>
                    </a:lnTo>
                    <a:lnTo>
                      <a:pt x="154" y="363"/>
                    </a:lnTo>
                    <a:lnTo>
                      <a:pt x="142" y="363"/>
                    </a:lnTo>
                    <a:lnTo>
                      <a:pt x="127" y="361"/>
                    </a:lnTo>
                    <a:lnTo>
                      <a:pt x="115" y="361"/>
                    </a:lnTo>
                    <a:lnTo>
                      <a:pt x="102" y="361"/>
                    </a:lnTo>
                    <a:lnTo>
                      <a:pt x="88" y="359"/>
                    </a:lnTo>
                    <a:lnTo>
                      <a:pt x="75" y="357"/>
                    </a:lnTo>
                    <a:lnTo>
                      <a:pt x="63" y="355"/>
                    </a:lnTo>
                    <a:lnTo>
                      <a:pt x="50" y="353"/>
                    </a:lnTo>
                    <a:lnTo>
                      <a:pt x="61" y="355"/>
                    </a:lnTo>
                    <a:lnTo>
                      <a:pt x="69" y="349"/>
                    </a:lnTo>
                    <a:lnTo>
                      <a:pt x="75" y="339"/>
                    </a:lnTo>
                    <a:lnTo>
                      <a:pt x="77" y="327"/>
                    </a:lnTo>
                    <a:lnTo>
                      <a:pt x="81" y="292"/>
                    </a:lnTo>
                    <a:lnTo>
                      <a:pt x="79" y="257"/>
                    </a:lnTo>
                    <a:lnTo>
                      <a:pt x="71" y="221"/>
                    </a:lnTo>
                    <a:lnTo>
                      <a:pt x="63" y="188"/>
                    </a:lnTo>
                    <a:lnTo>
                      <a:pt x="59" y="155"/>
                    </a:lnTo>
                    <a:lnTo>
                      <a:pt x="63" y="125"/>
                    </a:lnTo>
                    <a:lnTo>
                      <a:pt x="79" y="100"/>
                    </a:lnTo>
                    <a:lnTo>
                      <a:pt x="113" y="78"/>
                    </a:lnTo>
                    <a:lnTo>
                      <a:pt x="113" y="72"/>
                    </a:lnTo>
                    <a:lnTo>
                      <a:pt x="113" y="68"/>
                    </a:lnTo>
                    <a:lnTo>
                      <a:pt x="109" y="66"/>
                    </a:lnTo>
                    <a:lnTo>
                      <a:pt x="104" y="64"/>
                    </a:lnTo>
                    <a:lnTo>
                      <a:pt x="94" y="66"/>
                    </a:lnTo>
                    <a:lnTo>
                      <a:pt x="84" y="68"/>
                    </a:lnTo>
                    <a:lnTo>
                      <a:pt x="75" y="74"/>
                    </a:lnTo>
                    <a:lnTo>
                      <a:pt x="67" y="80"/>
                    </a:lnTo>
                    <a:lnTo>
                      <a:pt x="59" y="88"/>
                    </a:lnTo>
                    <a:lnTo>
                      <a:pt x="52" y="96"/>
                    </a:lnTo>
                    <a:lnTo>
                      <a:pt x="46" y="104"/>
                    </a:lnTo>
                    <a:lnTo>
                      <a:pt x="42" y="112"/>
                    </a:lnTo>
                    <a:lnTo>
                      <a:pt x="36" y="159"/>
                    </a:lnTo>
                    <a:lnTo>
                      <a:pt x="42" y="208"/>
                    </a:lnTo>
                    <a:lnTo>
                      <a:pt x="50" y="255"/>
                    </a:lnTo>
                    <a:lnTo>
                      <a:pt x="54" y="304"/>
                    </a:lnTo>
                    <a:lnTo>
                      <a:pt x="42" y="255"/>
                    </a:lnTo>
                    <a:lnTo>
                      <a:pt x="23" y="208"/>
                    </a:lnTo>
                    <a:lnTo>
                      <a:pt x="6" y="159"/>
                    </a:lnTo>
                    <a:lnTo>
                      <a:pt x="0" y="106"/>
                    </a:lnTo>
                    <a:lnTo>
                      <a:pt x="23" y="78"/>
                    </a:lnTo>
                    <a:lnTo>
                      <a:pt x="52" y="57"/>
                    </a:lnTo>
                    <a:lnTo>
                      <a:pt x="84" y="43"/>
                    </a:lnTo>
                    <a:lnTo>
                      <a:pt x="119" y="31"/>
                    </a:lnTo>
                    <a:lnTo>
                      <a:pt x="154" y="25"/>
                    </a:lnTo>
                    <a:lnTo>
                      <a:pt x="190" y="17"/>
                    </a:lnTo>
                    <a:lnTo>
                      <a:pt x="225" y="10"/>
                    </a:lnTo>
                    <a:lnTo>
                      <a:pt x="261" y="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6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5" name="Freeform 39"/>
              <p:cNvSpPr>
                <a:spLocks/>
              </p:cNvSpPr>
              <p:nvPr/>
            </p:nvSpPr>
            <p:spPr bwMode="auto">
              <a:xfrm>
                <a:off x="2536" y="1393"/>
                <a:ext cx="83" cy="337"/>
              </a:xfrm>
              <a:custGeom>
                <a:avLst/>
                <a:gdLst>
                  <a:gd name="T0" fmla="*/ 67 w 67"/>
                  <a:gd name="T1" fmla="*/ 2 h 277"/>
                  <a:gd name="T2" fmla="*/ 67 w 67"/>
                  <a:gd name="T3" fmla="*/ 12 h 277"/>
                  <a:gd name="T4" fmla="*/ 61 w 67"/>
                  <a:gd name="T5" fmla="*/ 16 h 277"/>
                  <a:gd name="T6" fmla="*/ 52 w 67"/>
                  <a:gd name="T7" fmla="*/ 22 h 277"/>
                  <a:gd name="T8" fmla="*/ 48 w 67"/>
                  <a:gd name="T9" fmla="*/ 28 h 277"/>
                  <a:gd name="T10" fmla="*/ 23 w 67"/>
                  <a:gd name="T11" fmla="*/ 85 h 277"/>
                  <a:gd name="T12" fmla="*/ 21 w 67"/>
                  <a:gd name="T13" fmla="*/ 146 h 277"/>
                  <a:gd name="T14" fmla="*/ 25 w 67"/>
                  <a:gd name="T15" fmla="*/ 208 h 277"/>
                  <a:gd name="T16" fmla="*/ 21 w 67"/>
                  <a:gd name="T17" fmla="*/ 269 h 277"/>
                  <a:gd name="T18" fmla="*/ 19 w 67"/>
                  <a:gd name="T19" fmla="*/ 273 h 277"/>
                  <a:gd name="T20" fmla="*/ 15 w 67"/>
                  <a:gd name="T21" fmla="*/ 275 h 277"/>
                  <a:gd name="T22" fmla="*/ 11 w 67"/>
                  <a:gd name="T23" fmla="*/ 277 h 277"/>
                  <a:gd name="T24" fmla="*/ 6 w 67"/>
                  <a:gd name="T25" fmla="*/ 277 h 277"/>
                  <a:gd name="T26" fmla="*/ 0 w 67"/>
                  <a:gd name="T27" fmla="*/ 271 h 277"/>
                  <a:gd name="T28" fmla="*/ 2 w 67"/>
                  <a:gd name="T29" fmla="*/ 234 h 277"/>
                  <a:gd name="T30" fmla="*/ 2 w 67"/>
                  <a:gd name="T31" fmla="*/ 197 h 277"/>
                  <a:gd name="T32" fmla="*/ 0 w 67"/>
                  <a:gd name="T33" fmla="*/ 157 h 277"/>
                  <a:gd name="T34" fmla="*/ 0 w 67"/>
                  <a:gd name="T35" fmla="*/ 120 h 277"/>
                  <a:gd name="T36" fmla="*/ 4 w 67"/>
                  <a:gd name="T37" fmla="*/ 85 h 277"/>
                  <a:gd name="T38" fmla="*/ 13 w 67"/>
                  <a:gd name="T39" fmla="*/ 51 h 277"/>
                  <a:gd name="T40" fmla="*/ 33 w 67"/>
                  <a:gd name="T41" fmla="*/ 24 h 277"/>
                  <a:gd name="T42" fmla="*/ 63 w 67"/>
                  <a:gd name="T43" fmla="*/ 0 h 277"/>
                  <a:gd name="T44" fmla="*/ 67 w 67"/>
                  <a:gd name="T45" fmla="*/ 2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7" h="277">
                    <a:moveTo>
                      <a:pt x="67" y="2"/>
                    </a:moveTo>
                    <a:lnTo>
                      <a:pt x="67" y="12"/>
                    </a:lnTo>
                    <a:lnTo>
                      <a:pt x="61" y="16"/>
                    </a:lnTo>
                    <a:lnTo>
                      <a:pt x="52" y="22"/>
                    </a:lnTo>
                    <a:lnTo>
                      <a:pt x="48" y="28"/>
                    </a:lnTo>
                    <a:lnTo>
                      <a:pt x="23" y="85"/>
                    </a:lnTo>
                    <a:lnTo>
                      <a:pt x="21" y="146"/>
                    </a:lnTo>
                    <a:lnTo>
                      <a:pt x="25" y="208"/>
                    </a:lnTo>
                    <a:lnTo>
                      <a:pt x="21" y="269"/>
                    </a:lnTo>
                    <a:lnTo>
                      <a:pt x="19" y="273"/>
                    </a:lnTo>
                    <a:lnTo>
                      <a:pt x="15" y="275"/>
                    </a:lnTo>
                    <a:lnTo>
                      <a:pt x="11" y="277"/>
                    </a:lnTo>
                    <a:lnTo>
                      <a:pt x="6" y="277"/>
                    </a:lnTo>
                    <a:lnTo>
                      <a:pt x="0" y="271"/>
                    </a:lnTo>
                    <a:lnTo>
                      <a:pt x="2" y="234"/>
                    </a:lnTo>
                    <a:lnTo>
                      <a:pt x="2" y="197"/>
                    </a:lnTo>
                    <a:lnTo>
                      <a:pt x="0" y="157"/>
                    </a:lnTo>
                    <a:lnTo>
                      <a:pt x="0" y="120"/>
                    </a:lnTo>
                    <a:lnTo>
                      <a:pt x="4" y="85"/>
                    </a:lnTo>
                    <a:lnTo>
                      <a:pt x="13" y="51"/>
                    </a:lnTo>
                    <a:lnTo>
                      <a:pt x="33" y="24"/>
                    </a:lnTo>
                    <a:lnTo>
                      <a:pt x="63" y="0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6" name="Freeform 40"/>
              <p:cNvSpPr>
                <a:spLocks/>
              </p:cNvSpPr>
              <p:nvPr/>
            </p:nvSpPr>
            <p:spPr bwMode="auto">
              <a:xfrm>
                <a:off x="4532" y="1393"/>
                <a:ext cx="176" cy="34"/>
              </a:xfrm>
              <a:custGeom>
                <a:avLst/>
                <a:gdLst>
                  <a:gd name="T0" fmla="*/ 135 w 142"/>
                  <a:gd name="T1" fmla="*/ 10 h 28"/>
                  <a:gd name="T2" fmla="*/ 137 w 142"/>
                  <a:gd name="T3" fmla="*/ 14 h 28"/>
                  <a:gd name="T4" fmla="*/ 139 w 142"/>
                  <a:gd name="T5" fmla="*/ 18 h 28"/>
                  <a:gd name="T6" fmla="*/ 142 w 142"/>
                  <a:gd name="T7" fmla="*/ 24 h 28"/>
                  <a:gd name="T8" fmla="*/ 139 w 142"/>
                  <a:gd name="T9" fmla="*/ 28 h 28"/>
                  <a:gd name="T10" fmla="*/ 121 w 142"/>
                  <a:gd name="T11" fmla="*/ 28 h 28"/>
                  <a:gd name="T12" fmla="*/ 102 w 142"/>
                  <a:gd name="T13" fmla="*/ 28 h 28"/>
                  <a:gd name="T14" fmla="*/ 85 w 142"/>
                  <a:gd name="T15" fmla="*/ 28 h 28"/>
                  <a:gd name="T16" fmla="*/ 67 w 142"/>
                  <a:gd name="T17" fmla="*/ 26 h 28"/>
                  <a:gd name="T18" fmla="*/ 50 w 142"/>
                  <a:gd name="T19" fmla="*/ 22 h 28"/>
                  <a:gd name="T20" fmla="*/ 33 w 142"/>
                  <a:gd name="T21" fmla="*/ 20 h 28"/>
                  <a:gd name="T22" fmla="*/ 16 w 142"/>
                  <a:gd name="T23" fmla="*/ 18 h 28"/>
                  <a:gd name="T24" fmla="*/ 0 w 142"/>
                  <a:gd name="T25" fmla="*/ 14 h 28"/>
                  <a:gd name="T26" fmla="*/ 6 w 142"/>
                  <a:gd name="T27" fmla="*/ 0 h 28"/>
                  <a:gd name="T28" fmla="*/ 23 w 142"/>
                  <a:gd name="T29" fmla="*/ 2 h 28"/>
                  <a:gd name="T30" fmla="*/ 37 w 142"/>
                  <a:gd name="T31" fmla="*/ 4 h 28"/>
                  <a:gd name="T32" fmla="*/ 54 w 142"/>
                  <a:gd name="T33" fmla="*/ 4 h 28"/>
                  <a:gd name="T34" fmla="*/ 71 w 142"/>
                  <a:gd name="T35" fmla="*/ 6 h 28"/>
                  <a:gd name="T36" fmla="*/ 85 w 142"/>
                  <a:gd name="T37" fmla="*/ 6 h 28"/>
                  <a:gd name="T38" fmla="*/ 102 w 142"/>
                  <a:gd name="T39" fmla="*/ 8 h 28"/>
                  <a:gd name="T40" fmla="*/ 119 w 142"/>
                  <a:gd name="T41" fmla="*/ 8 h 28"/>
                  <a:gd name="T42" fmla="*/ 135 w 142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2" h="28">
                    <a:moveTo>
                      <a:pt x="135" y="10"/>
                    </a:moveTo>
                    <a:lnTo>
                      <a:pt x="137" y="14"/>
                    </a:lnTo>
                    <a:lnTo>
                      <a:pt x="139" y="18"/>
                    </a:lnTo>
                    <a:lnTo>
                      <a:pt x="142" y="24"/>
                    </a:lnTo>
                    <a:lnTo>
                      <a:pt x="139" y="28"/>
                    </a:lnTo>
                    <a:lnTo>
                      <a:pt x="121" y="28"/>
                    </a:lnTo>
                    <a:lnTo>
                      <a:pt x="102" y="28"/>
                    </a:lnTo>
                    <a:lnTo>
                      <a:pt x="85" y="28"/>
                    </a:lnTo>
                    <a:lnTo>
                      <a:pt x="67" y="26"/>
                    </a:lnTo>
                    <a:lnTo>
                      <a:pt x="50" y="22"/>
                    </a:lnTo>
                    <a:lnTo>
                      <a:pt x="33" y="20"/>
                    </a:lnTo>
                    <a:lnTo>
                      <a:pt x="16" y="18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23" y="2"/>
                    </a:lnTo>
                    <a:lnTo>
                      <a:pt x="37" y="4"/>
                    </a:lnTo>
                    <a:lnTo>
                      <a:pt x="54" y="4"/>
                    </a:lnTo>
                    <a:lnTo>
                      <a:pt x="71" y="6"/>
                    </a:lnTo>
                    <a:lnTo>
                      <a:pt x="85" y="6"/>
                    </a:lnTo>
                    <a:lnTo>
                      <a:pt x="102" y="8"/>
                    </a:lnTo>
                    <a:lnTo>
                      <a:pt x="119" y="8"/>
                    </a:lnTo>
                    <a:lnTo>
                      <a:pt x="13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auto">
              <a:xfrm>
                <a:off x="2663" y="1444"/>
                <a:ext cx="168" cy="333"/>
              </a:xfrm>
              <a:custGeom>
                <a:avLst/>
                <a:gdLst>
                  <a:gd name="T0" fmla="*/ 123 w 136"/>
                  <a:gd name="T1" fmla="*/ 0 h 274"/>
                  <a:gd name="T2" fmla="*/ 121 w 136"/>
                  <a:gd name="T3" fmla="*/ 27 h 274"/>
                  <a:gd name="T4" fmla="*/ 121 w 136"/>
                  <a:gd name="T5" fmla="*/ 56 h 274"/>
                  <a:gd name="T6" fmla="*/ 125 w 136"/>
                  <a:gd name="T7" fmla="*/ 84 h 274"/>
                  <a:gd name="T8" fmla="*/ 136 w 136"/>
                  <a:gd name="T9" fmla="*/ 109 h 274"/>
                  <a:gd name="T10" fmla="*/ 130 w 136"/>
                  <a:gd name="T11" fmla="*/ 133 h 274"/>
                  <a:gd name="T12" fmla="*/ 123 w 136"/>
                  <a:gd name="T13" fmla="*/ 156 h 274"/>
                  <a:gd name="T14" fmla="*/ 115 w 136"/>
                  <a:gd name="T15" fmla="*/ 180 h 274"/>
                  <a:gd name="T16" fmla="*/ 105 w 136"/>
                  <a:gd name="T17" fmla="*/ 202 h 274"/>
                  <a:gd name="T18" fmla="*/ 92 w 136"/>
                  <a:gd name="T19" fmla="*/ 223 h 274"/>
                  <a:gd name="T20" fmla="*/ 75 w 136"/>
                  <a:gd name="T21" fmla="*/ 243 h 274"/>
                  <a:gd name="T22" fmla="*/ 57 w 136"/>
                  <a:gd name="T23" fmla="*/ 260 h 274"/>
                  <a:gd name="T24" fmla="*/ 34 w 136"/>
                  <a:gd name="T25" fmla="*/ 274 h 274"/>
                  <a:gd name="T26" fmla="*/ 0 w 136"/>
                  <a:gd name="T27" fmla="*/ 257 h 274"/>
                  <a:gd name="T28" fmla="*/ 4 w 136"/>
                  <a:gd name="T29" fmla="*/ 243 h 274"/>
                  <a:gd name="T30" fmla="*/ 11 w 136"/>
                  <a:gd name="T31" fmla="*/ 229 h 274"/>
                  <a:gd name="T32" fmla="*/ 19 w 136"/>
                  <a:gd name="T33" fmla="*/ 215 h 274"/>
                  <a:gd name="T34" fmla="*/ 27 w 136"/>
                  <a:gd name="T35" fmla="*/ 202 h 274"/>
                  <a:gd name="T36" fmla="*/ 34 w 136"/>
                  <a:gd name="T37" fmla="*/ 188 h 274"/>
                  <a:gd name="T38" fmla="*/ 34 w 136"/>
                  <a:gd name="T39" fmla="*/ 174 h 274"/>
                  <a:gd name="T40" fmla="*/ 29 w 136"/>
                  <a:gd name="T41" fmla="*/ 160 h 274"/>
                  <a:gd name="T42" fmla="*/ 15 w 136"/>
                  <a:gd name="T43" fmla="*/ 147 h 274"/>
                  <a:gd name="T44" fmla="*/ 17 w 136"/>
                  <a:gd name="T45" fmla="*/ 125 h 274"/>
                  <a:gd name="T46" fmla="*/ 23 w 136"/>
                  <a:gd name="T47" fmla="*/ 105 h 274"/>
                  <a:gd name="T48" fmla="*/ 32 w 136"/>
                  <a:gd name="T49" fmla="*/ 90 h 274"/>
                  <a:gd name="T50" fmla="*/ 48 w 136"/>
                  <a:gd name="T51" fmla="*/ 76 h 274"/>
                  <a:gd name="T52" fmla="*/ 50 w 136"/>
                  <a:gd name="T53" fmla="*/ 82 h 274"/>
                  <a:gd name="T54" fmla="*/ 54 w 136"/>
                  <a:gd name="T55" fmla="*/ 86 h 274"/>
                  <a:gd name="T56" fmla="*/ 61 w 136"/>
                  <a:gd name="T57" fmla="*/ 90 h 274"/>
                  <a:gd name="T58" fmla="*/ 65 w 136"/>
                  <a:gd name="T59" fmla="*/ 94 h 274"/>
                  <a:gd name="T60" fmla="*/ 80 w 136"/>
                  <a:gd name="T61" fmla="*/ 84 h 274"/>
                  <a:gd name="T62" fmla="*/ 88 w 136"/>
                  <a:gd name="T63" fmla="*/ 66 h 274"/>
                  <a:gd name="T64" fmla="*/ 96 w 136"/>
                  <a:gd name="T65" fmla="*/ 49 h 274"/>
                  <a:gd name="T66" fmla="*/ 105 w 136"/>
                  <a:gd name="T67" fmla="*/ 31 h 274"/>
                  <a:gd name="T68" fmla="*/ 105 w 136"/>
                  <a:gd name="T69" fmla="*/ 19 h 274"/>
                  <a:gd name="T70" fmla="*/ 107 w 136"/>
                  <a:gd name="T71" fmla="*/ 7 h 274"/>
                  <a:gd name="T72" fmla="*/ 113 w 136"/>
                  <a:gd name="T73" fmla="*/ 0 h 274"/>
                  <a:gd name="T74" fmla="*/ 123 w 136"/>
                  <a:gd name="T75" fmla="*/ 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6" h="274">
                    <a:moveTo>
                      <a:pt x="123" y="0"/>
                    </a:moveTo>
                    <a:lnTo>
                      <a:pt x="121" y="27"/>
                    </a:lnTo>
                    <a:lnTo>
                      <a:pt x="121" y="56"/>
                    </a:lnTo>
                    <a:lnTo>
                      <a:pt x="125" y="84"/>
                    </a:lnTo>
                    <a:lnTo>
                      <a:pt x="136" y="109"/>
                    </a:lnTo>
                    <a:lnTo>
                      <a:pt x="130" y="133"/>
                    </a:lnTo>
                    <a:lnTo>
                      <a:pt x="123" y="156"/>
                    </a:lnTo>
                    <a:lnTo>
                      <a:pt x="115" y="180"/>
                    </a:lnTo>
                    <a:lnTo>
                      <a:pt x="105" y="202"/>
                    </a:lnTo>
                    <a:lnTo>
                      <a:pt x="92" y="223"/>
                    </a:lnTo>
                    <a:lnTo>
                      <a:pt x="75" y="243"/>
                    </a:lnTo>
                    <a:lnTo>
                      <a:pt x="57" y="260"/>
                    </a:lnTo>
                    <a:lnTo>
                      <a:pt x="34" y="274"/>
                    </a:lnTo>
                    <a:lnTo>
                      <a:pt x="0" y="257"/>
                    </a:lnTo>
                    <a:lnTo>
                      <a:pt x="4" y="243"/>
                    </a:lnTo>
                    <a:lnTo>
                      <a:pt x="11" y="229"/>
                    </a:lnTo>
                    <a:lnTo>
                      <a:pt x="19" y="215"/>
                    </a:lnTo>
                    <a:lnTo>
                      <a:pt x="27" y="202"/>
                    </a:lnTo>
                    <a:lnTo>
                      <a:pt x="34" y="188"/>
                    </a:lnTo>
                    <a:lnTo>
                      <a:pt x="34" y="174"/>
                    </a:lnTo>
                    <a:lnTo>
                      <a:pt x="29" y="160"/>
                    </a:lnTo>
                    <a:lnTo>
                      <a:pt x="15" y="147"/>
                    </a:lnTo>
                    <a:lnTo>
                      <a:pt x="17" y="125"/>
                    </a:lnTo>
                    <a:lnTo>
                      <a:pt x="23" y="105"/>
                    </a:lnTo>
                    <a:lnTo>
                      <a:pt x="32" y="90"/>
                    </a:lnTo>
                    <a:lnTo>
                      <a:pt x="48" y="76"/>
                    </a:lnTo>
                    <a:lnTo>
                      <a:pt x="50" y="82"/>
                    </a:lnTo>
                    <a:lnTo>
                      <a:pt x="54" y="86"/>
                    </a:lnTo>
                    <a:lnTo>
                      <a:pt x="61" y="90"/>
                    </a:lnTo>
                    <a:lnTo>
                      <a:pt x="65" y="94"/>
                    </a:lnTo>
                    <a:lnTo>
                      <a:pt x="80" y="84"/>
                    </a:lnTo>
                    <a:lnTo>
                      <a:pt x="88" y="66"/>
                    </a:lnTo>
                    <a:lnTo>
                      <a:pt x="96" y="49"/>
                    </a:lnTo>
                    <a:lnTo>
                      <a:pt x="105" y="31"/>
                    </a:lnTo>
                    <a:lnTo>
                      <a:pt x="105" y="19"/>
                    </a:lnTo>
                    <a:lnTo>
                      <a:pt x="107" y="7"/>
                    </a:lnTo>
                    <a:lnTo>
                      <a:pt x="11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D3A0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8" name="Freeform 42"/>
              <p:cNvSpPr>
                <a:spLocks/>
              </p:cNvSpPr>
              <p:nvPr/>
            </p:nvSpPr>
            <p:spPr bwMode="auto">
              <a:xfrm>
                <a:off x="4525" y="1522"/>
                <a:ext cx="139" cy="29"/>
              </a:xfrm>
              <a:custGeom>
                <a:avLst/>
                <a:gdLst>
                  <a:gd name="T0" fmla="*/ 110 w 112"/>
                  <a:gd name="T1" fmla="*/ 6 h 24"/>
                  <a:gd name="T2" fmla="*/ 112 w 112"/>
                  <a:gd name="T3" fmla="*/ 10 h 24"/>
                  <a:gd name="T4" fmla="*/ 112 w 112"/>
                  <a:gd name="T5" fmla="*/ 16 h 24"/>
                  <a:gd name="T6" fmla="*/ 110 w 112"/>
                  <a:gd name="T7" fmla="*/ 22 h 24"/>
                  <a:gd name="T8" fmla="*/ 110 w 112"/>
                  <a:gd name="T9" fmla="*/ 24 h 24"/>
                  <a:gd name="T10" fmla="*/ 6 w 112"/>
                  <a:gd name="T11" fmla="*/ 18 h 24"/>
                  <a:gd name="T12" fmla="*/ 4 w 112"/>
                  <a:gd name="T13" fmla="*/ 16 h 24"/>
                  <a:gd name="T14" fmla="*/ 2 w 112"/>
                  <a:gd name="T15" fmla="*/ 12 h 24"/>
                  <a:gd name="T16" fmla="*/ 0 w 112"/>
                  <a:gd name="T17" fmla="*/ 10 h 24"/>
                  <a:gd name="T18" fmla="*/ 0 w 112"/>
                  <a:gd name="T19" fmla="*/ 6 h 24"/>
                  <a:gd name="T20" fmla="*/ 14 w 112"/>
                  <a:gd name="T21" fmla="*/ 2 h 24"/>
                  <a:gd name="T22" fmla="*/ 27 w 112"/>
                  <a:gd name="T23" fmla="*/ 0 h 24"/>
                  <a:gd name="T24" fmla="*/ 41 w 112"/>
                  <a:gd name="T25" fmla="*/ 2 h 24"/>
                  <a:gd name="T26" fmla="*/ 54 w 112"/>
                  <a:gd name="T27" fmla="*/ 4 h 24"/>
                  <a:gd name="T28" fmla="*/ 68 w 112"/>
                  <a:gd name="T29" fmla="*/ 6 h 24"/>
                  <a:gd name="T30" fmla="*/ 81 w 112"/>
                  <a:gd name="T31" fmla="*/ 8 h 24"/>
                  <a:gd name="T32" fmla="*/ 95 w 112"/>
                  <a:gd name="T33" fmla="*/ 8 h 24"/>
                  <a:gd name="T34" fmla="*/ 110 w 112"/>
                  <a:gd name="T3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2" h="24">
                    <a:moveTo>
                      <a:pt x="110" y="6"/>
                    </a:moveTo>
                    <a:lnTo>
                      <a:pt x="112" y="10"/>
                    </a:lnTo>
                    <a:lnTo>
                      <a:pt x="112" y="16"/>
                    </a:lnTo>
                    <a:lnTo>
                      <a:pt x="110" y="22"/>
                    </a:lnTo>
                    <a:lnTo>
                      <a:pt x="110" y="24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4" y="2"/>
                    </a:lnTo>
                    <a:lnTo>
                      <a:pt x="27" y="0"/>
                    </a:lnTo>
                    <a:lnTo>
                      <a:pt x="41" y="2"/>
                    </a:lnTo>
                    <a:lnTo>
                      <a:pt x="54" y="4"/>
                    </a:lnTo>
                    <a:lnTo>
                      <a:pt x="68" y="6"/>
                    </a:lnTo>
                    <a:lnTo>
                      <a:pt x="81" y="8"/>
                    </a:lnTo>
                    <a:lnTo>
                      <a:pt x="95" y="8"/>
                    </a:lnTo>
                    <a:lnTo>
                      <a:pt x="11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59" name="Freeform 43"/>
              <p:cNvSpPr>
                <a:spLocks/>
              </p:cNvSpPr>
              <p:nvPr/>
            </p:nvSpPr>
            <p:spPr bwMode="auto">
              <a:xfrm>
                <a:off x="4530" y="1630"/>
                <a:ext cx="178" cy="33"/>
              </a:xfrm>
              <a:custGeom>
                <a:avLst/>
                <a:gdLst>
                  <a:gd name="T0" fmla="*/ 144 w 144"/>
                  <a:gd name="T1" fmla="*/ 13 h 27"/>
                  <a:gd name="T2" fmla="*/ 144 w 144"/>
                  <a:gd name="T3" fmla="*/ 17 h 27"/>
                  <a:gd name="T4" fmla="*/ 141 w 144"/>
                  <a:gd name="T5" fmla="*/ 21 h 27"/>
                  <a:gd name="T6" fmla="*/ 137 w 144"/>
                  <a:gd name="T7" fmla="*/ 25 h 27"/>
                  <a:gd name="T8" fmla="*/ 135 w 144"/>
                  <a:gd name="T9" fmla="*/ 27 h 27"/>
                  <a:gd name="T10" fmla="*/ 119 w 144"/>
                  <a:gd name="T11" fmla="*/ 25 h 27"/>
                  <a:gd name="T12" fmla="*/ 100 w 144"/>
                  <a:gd name="T13" fmla="*/ 25 h 27"/>
                  <a:gd name="T14" fmla="*/ 83 w 144"/>
                  <a:gd name="T15" fmla="*/ 25 h 27"/>
                  <a:gd name="T16" fmla="*/ 64 w 144"/>
                  <a:gd name="T17" fmla="*/ 23 h 27"/>
                  <a:gd name="T18" fmla="*/ 48 w 144"/>
                  <a:gd name="T19" fmla="*/ 23 h 27"/>
                  <a:gd name="T20" fmla="*/ 31 w 144"/>
                  <a:gd name="T21" fmla="*/ 21 h 27"/>
                  <a:gd name="T22" fmla="*/ 14 w 144"/>
                  <a:gd name="T23" fmla="*/ 17 h 27"/>
                  <a:gd name="T24" fmla="*/ 0 w 144"/>
                  <a:gd name="T25" fmla="*/ 11 h 27"/>
                  <a:gd name="T26" fmla="*/ 0 w 144"/>
                  <a:gd name="T27" fmla="*/ 0 h 27"/>
                  <a:gd name="T28" fmla="*/ 18 w 144"/>
                  <a:gd name="T29" fmla="*/ 2 h 27"/>
                  <a:gd name="T30" fmla="*/ 35 w 144"/>
                  <a:gd name="T31" fmla="*/ 3 h 27"/>
                  <a:gd name="T32" fmla="*/ 54 w 144"/>
                  <a:gd name="T33" fmla="*/ 3 h 27"/>
                  <a:gd name="T34" fmla="*/ 75 w 144"/>
                  <a:gd name="T35" fmla="*/ 3 h 27"/>
                  <a:gd name="T36" fmla="*/ 94 w 144"/>
                  <a:gd name="T37" fmla="*/ 5 h 27"/>
                  <a:gd name="T38" fmla="*/ 110 w 144"/>
                  <a:gd name="T39" fmla="*/ 7 h 27"/>
                  <a:gd name="T40" fmla="*/ 127 w 144"/>
                  <a:gd name="T41" fmla="*/ 9 h 27"/>
                  <a:gd name="T42" fmla="*/ 144 w 144"/>
                  <a:gd name="T43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27">
                    <a:moveTo>
                      <a:pt x="144" y="13"/>
                    </a:moveTo>
                    <a:lnTo>
                      <a:pt x="144" y="17"/>
                    </a:lnTo>
                    <a:lnTo>
                      <a:pt x="141" y="21"/>
                    </a:lnTo>
                    <a:lnTo>
                      <a:pt x="137" y="25"/>
                    </a:lnTo>
                    <a:lnTo>
                      <a:pt x="135" y="27"/>
                    </a:lnTo>
                    <a:lnTo>
                      <a:pt x="119" y="25"/>
                    </a:lnTo>
                    <a:lnTo>
                      <a:pt x="100" y="25"/>
                    </a:lnTo>
                    <a:lnTo>
                      <a:pt x="83" y="25"/>
                    </a:lnTo>
                    <a:lnTo>
                      <a:pt x="64" y="23"/>
                    </a:lnTo>
                    <a:lnTo>
                      <a:pt x="48" y="23"/>
                    </a:lnTo>
                    <a:lnTo>
                      <a:pt x="31" y="21"/>
                    </a:lnTo>
                    <a:lnTo>
                      <a:pt x="14" y="17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3"/>
                    </a:lnTo>
                    <a:lnTo>
                      <a:pt x="54" y="3"/>
                    </a:lnTo>
                    <a:lnTo>
                      <a:pt x="75" y="3"/>
                    </a:lnTo>
                    <a:lnTo>
                      <a:pt x="94" y="5"/>
                    </a:lnTo>
                    <a:lnTo>
                      <a:pt x="110" y="7"/>
                    </a:lnTo>
                    <a:lnTo>
                      <a:pt x="127" y="9"/>
                    </a:lnTo>
                    <a:lnTo>
                      <a:pt x="144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0" name="Freeform 44"/>
              <p:cNvSpPr>
                <a:spLocks/>
              </p:cNvSpPr>
              <p:nvPr/>
            </p:nvSpPr>
            <p:spPr bwMode="auto">
              <a:xfrm>
                <a:off x="1267" y="1630"/>
                <a:ext cx="169" cy="92"/>
              </a:xfrm>
              <a:custGeom>
                <a:avLst/>
                <a:gdLst>
                  <a:gd name="T0" fmla="*/ 136 w 136"/>
                  <a:gd name="T1" fmla="*/ 27 h 76"/>
                  <a:gd name="T2" fmla="*/ 136 w 136"/>
                  <a:gd name="T3" fmla="*/ 76 h 76"/>
                  <a:gd name="T4" fmla="*/ 130 w 136"/>
                  <a:gd name="T5" fmla="*/ 68 h 76"/>
                  <a:gd name="T6" fmla="*/ 123 w 136"/>
                  <a:gd name="T7" fmla="*/ 62 h 76"/>
                  <a:gd name="T8" fmla="*/ 117 w 136"/>
                  <a:gd name="T9" fmla="*/ 53 h 76"/>
                  <a:gd name="T10" fmla="*/ 111 w 136"/>
                  <a:gd name="T11" fmla="*/ 37 h 76"/>
                  <a:gd name="T12" fmla="*/ 107 w 136"/>
                  <a:gd name="T13" fmla="*/ 35 h 76"/>
                  <a:gd name="T14" fmla="*/ 103 w 136"/>
                  <a:gd name="T15" fmla="*/ 33 h 76"/>
                  <a:gd name="T16" fmla="*/ 100 w 136"/>
                  <a:gd name="T17" fmla="*/ 31 h 76"/>
                  <a:gd name="T18" fmla="*/ 98 w 136"/>
                  <a:gd name="T19" fmla="*/ 33 h 76"/>
                  <a:gd name="T20" fmla="*/ 94 w 136"/>
                  <a:gd name="T21" fmla="*/ 45 h 76"/>
                  <a:gd name="T22" fmla="*/ 82 w 136"/>
                  <a:gd name="T23" fmla="*/ 51 h 76"/>
                  <a:gd name="T24" fmla="*/ 65 w 136"/>
                  <a:gd name="T25" fmla="*/ 54 h 76"/>
                  <a:gd name="T26" fmla="*/ 53 w 136"/>
                  <a:gd name="T27" fmla="*/ 60 h 76"/>
                  <a:gd name="T28" fmla="*/ 32 w 136"/>
                  <a:gd name="T29" fmla="*/ 56 h 76"/>
                  <a:gd name="T30" fmla="*/ 17 w 136"/>
                  <a:gd name="T31" fmla="*/ 51 h 76"/>
                  <a:gd name="T32" fmla="*/ 9 w 136"/>
                  <a:gd name="T33" fmla="*/ 43 h 76"/>
                  <a:gd name="T34" fmla="*/ 2 w 136"/>
                  <a:gd name="T35" fmla="*/ 33 h 76"/>
                  <a:gd name="T36" fmla="*/ 0 w 136"/>
                  <a:gd name="T37" fmla="*/ 27 h 76"/>
                  <a:gd name="T38" fmla="*/ 0 w 136"/>
                  <a:gd name="T39" fmla="*/ 19 h 76"/>
                  <a:gd name="T40" fmla="*/ 2 w 136"/>
                  <a:gd name="T41" fmla="*/ 15 h 76"/>
                  <a:gd name="T42" fmla="*/ 2 w 136"/>
                  <a:gd name="T43" fmla="*/ 13 h 76"/>
                  <a:gd name="T44" fmla="*/ 19 w 136"/>
                  <a:gd name="T45" fmla="*/ 13 h 76"/>
                  <a:gd name="T46" fmla="*/ 36 w 136"/>
                  <a:gd name="T47" fmla="*/ 9 h 76"/>
                  <a:gd name="T48" fmla="*/ 55 w 136"/>
                  <a:gd name="T49" fmla="*/ 5 h 76"/>
                  <a:gd name="T50" fmla="*/ 73 w 136"/>
                  <a:gd name="T51" fmla="*/ 2 h 76"/>
                  <a:gd name="T52" fmla="*/ 92 w 136"/>
                  <a:gd name="T53" fmla="*/ 0 h 76"/>
                  <a:gd name="T54" fmla="*/ 109 w 136"/>
                  <a:gd name="T55" fmla="*/ 2 h 76"/>
                  <a:gd name="T56" fmla="*/ 123 w 136"/>
                  <a:gd name="T57" fmla="*/ 11 h 76"/>
                  <a:gd name="T58" fmla="*/ 136 w 136"/>
                  <a:gd name="T59" fmla="*/ 2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6" h="76">
                    <a:moveTo>
                      <a:pt x="136" y="27"/>
                    </a:moveTo>
                    <a:lnTo>
                      <a:pt x="136" y="76"/>
                    </a:lnTo>
                    <a:lnTo>
                      <a:pt x="130" y="68"/>
                    </a:lnTo>
                    <a:lnTo>
                      <a:pt x="123" y="62"/>
                    </a:lnTo>
                    <a:lnTo>
                      <a:pt x="117" y="53"/>
                    </a:lnTo>
                    <a:lnTo>
                      <a:pt x="111" y="37"/>
                    </a:lnTo>
                    <a:lnTo>
                      <a:pt x="107" y="35"/>
                    </a:lnTo>
                    <a:lnTo>
                      <a:pt x="103" y="33"/>
                    </a:lnTo>
                    <a:lnTo>
                      <a:pt x="100" y="31"/>
                    </a:lnTo>
                    <a:lnTo>
                      <a:pt x="98" y="33"/>
                    </a:lnTo>
                    <a:lnTo>
                      <a:pt x="94" y="45"/>
                    </a:lnTo>
                    <a:lnTo>
                      <a:pt x="82" y="51"/>
                    </a:lnTo>
                    <a:lnTo>
                      <a:pt x="65" y="54"/>
                    </a:lnTo>
                    <a:lnTo>
                      <a:pt x="53" y="60"/>
                    </a:lnTo>
                    <a:lnTo>
                      <a:pt x="32" y="56"/>
                    </a:lnTo>
                    <a:lnTo>
                      <a:pt x="17" y="51"/>
                    </a:lnTo>
                    <a:lnTo>
                      <a:pt x="9" y="43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19" y="13"/>
                    </a:lnTo>
                    <a:lnTo>
                      <a:pt x="36" y="9"/>
                    </a:lnTo>
                    <a:lnTo>
                      <a:pt x="55" y="5"/>
                    </a:lnTo>
                    <a:lnTo>
                      <a:pt x="73" y="2"/>
                    </a:lnTo>
                    <a:lnTo>
                      <a:pt x="92" y="0"/>
                    </a:lnTo>
                    <a:lnTo>
                      <a:pt x="109" y="2"/>
                    </a:lnTo>
                    <a:lnTo>
                      <a:pt x="123" y="11"/>
                    </a:lnTo>
                    <a:lnTo>
                      <a:pt x="136" y="27"/>
                    </a:lnTo>
                    <a:close/>
                  </a:path>
                </a:pathLst>
              </a:custGeom>
              <a:solidFill>
                <a:srgbClr val="CC99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1" name="Freeform 45"/>
              <p:cNvSpPr>
                <a:spLocks/>
              </p:cNvSpPr>
              <p:nvPr/>
            </p:nvSpPr>
            <p:spPr bwMode="auto">
              <a:xfrm>
                <a:off x="3924" y="1749"/>
                <a:ext cx="145" cy="533"/>
              </a:xfrm>
              <a:custGeom>
                <a:avLst/>
                <a:gdLst>
                  <a:gd name="T0" fmla="*/ 117 w 117"/>
                  <a:gd name="T1" fmla="*/ 86 h 439"/>
                  <a:gd name="T2" fmla="*/ 108 w 117"/>
                  <a:gd name="T3" fmla="*/ 127 h 439"/>
                  <a:gd name="T4" fmla="*/ 96 w 117"/>
                  <a:gd name="T5" fmla="*/ 166 h 439"/>
                  <a:gd name="T6" fmla="*/ 83 w 117"/>
                  <a:gd name="T7" fmla="*/ 208 h 439"/>
                  <a:gd name="T8" fmla="*/ 77 w 117"/>
                  <a:gd name="T9" fmla="*/ 249 h 439"/>
                  <a:gd name="T10" fmla="*/ 79 w 117"/>
                  <a:gd name="T11" fmla="*/ 274 h 439"/>
                  <a:gd name="T12" fmla="*/ 83 w 117"/>
                  <a:gd name="T13" fmla="*/ 300 h 439"/>
                  <a:gd name="T14" fmla="*/ 83 w 117"/>
                  <a:gd name="T15" fmla="*/ 327 h 439"/>
                  <a:gd name="T16" fmla="*/ 81 w 117"/>
                  <a:gd name="T17" fmla="*/ 355 h 439"/>
                  <a:gd name="T18" fmla="*/ 75 w 117"/>
                  <a:gd name="T19" fmla="*/ 378 h 439"/>
                  <a:gd name="T20" fmla="*/ 66 w 117"/>
                  <a:gd name="T21" fmla="*/ 402 h 439"/>
                  <a:gd name="T22" fmla="*/ 50 w 117"/>
                  <a:gd name="T23" fmla="*/ 421 h 439"/>
                  <a:gd name="T24" fmla="*/ 29 w 117"/>
                  <a:gd name="T25" fmla="*/ 437 h 439"/>
                  <a:gd name="T26" fmla="*/ 23 w 117"/>
                  <a:gd name="T27" fmla="*/ 439 h 439"/>
                  <a:gd name="T28" fmla="*/ 14 w 117"/>
                  <a:gd name="T29" fmla="*/ 439 h 439"/>
                  <a:gd name="T30" fmla="*/ 8 w 117"/>
                  <a:gd name="T31" fmla="*/ 439 h 439"/>
                  <a:gd name="T32" fmla="*/ 0 w 117"/>
                  <a:gd name="T33" fmla="*/ 439 h 439"/>
                  <a:gd name="T34" fmla="*/ 33 w 117"/>
                  <a:gd name="T35" fmla="*/ 392 h 439"/>
                  <a:gd name="T36" fmla="*/ 54 w 117"/>
                  <a:gd name="T37" fmla="*/ 341 h 439"/>
                  <a:gd name="T38" fmla="*/ 62 w 117"/>
                  <a:gd name="T39" fmla="*/ 286 h 439"/>
                  <a:gd name="T40" fmla="*/ 64 w 117"/>
                  <a:gd name="T41" fmla="*/ 229 h 439"/>
                  <a:gd name="T42" fmla="*/ 60 w 117"/>
                  <a:gd name="T43" fmla="*/ 172 h 439"/>
                  <a:gd name="T44" fmla="*/ 56 w 117"/>
                  <a:gd name="T45" fmla="*/ 113 h 439"/>
                  <a:gd name="T46" fmla="*/ 54 w 117"/>
                  <a:gd name="T47" fmla="*/ 55 h 439"/>
                  <a:gd name="T48" fmla="*/ 56 w 117"/>
                  <a:gd name="T49" fmla="*/ 0 h 439"/>
                  <a:gd name="T50" fmla="*/ 83 w 117"/>
                  <a:gd name="T51" fmla="*/ 11 h 439"/>
                  <a:gd name="T52" fmla="*/ 100 w 117"/>
                  <a:gd name="T53" fmla="*/ 33 h 439"/>
                  <a:gd name="T54" fmla="*/ 110 w 117"/>
                  <a:gd name="T55" fmla="*/ 60 h 439"/>
                  <a:gd name="T56" fmla="*/ 117 w 117"/>
                  <a:gd name="T57" fmla="*/ 86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439">
                    <a:moveTo>
                      <a:pt x="117" y="86"/>
                    </a:moveTo>
                    <a:lnTo>
                      <a:pt x="108" y="127"/>
                    </a:lnTo>
                    <a:lnTo>
                      <a:pt x="96" y="166"/>
                    </a:lnTo>
                    <a:lnTo>
                      <a:pt x="83" y="208"/>
                    </a:lnTo>
                    <a:lnTo>
                      <a:pt x="77" y="249"/>
                    </a:lnTo>
                    <a:lnTo>
                      <a:pt x="79" y="274"/>
                    </a:lnTo>
                    <a:lnTo>
                      <a:pt x="83" y="300"/>
                    </a:lnTo>
                    <a:lnTo>
                      <a:pt x="83" y="327"/>
                    </a:lnTo>
                    <a:lnTo>
                      <a:pt x="81" y="355"/>
                    </a:lnTo>
                    <a:lnTo>
                      <a:pt x="75" y="378"/>
                    </a:lnTo>
                    <a:lnTo>
                      <a:pt x="66" y="402"/>
                    </a:lnTo>
                    <a:lnTo>
                      <a:pt x="50" y="421"/>
                    </a:lnTo>
                    <a:lnTo>
                      <a:pt x="29" y="437"/>
                    </a:lnTo>
                    <a:lnTo>
                      <a:pt x="23" y="439"/>
                    </a:lnTo>
                    <a:lnTo>
                      <a:pt x="14" y="439"/>
                    </a:lnTo>
                    <a:lnTo>
                      <a:pt x="8" y="439"/>
                    </a:lnTo>
                    <a:lnTo>
                      <a:pt x="0" y="439"/>
                    </a:lnTo>
                    <a:lnTo>
                      <a:pt x="33" y="392"/>
                    </a:lnTo>
                    <a:lnTo>
                      <a:pt x="54" y="341"/>
                    </a:lnTo>
                    <a:lnTo>
                      <a:pt x="62" y="286"/>
                    </a:lnTo>
                    <a:lnTo>
                      <a:pt x="64" y="229"/>
                    </a:lnTo>
                    <a:lnTo>
                      <a:pt x="60" y="172"/>
                    </a:lnTo>
                    <a:lnTo>
                      <a:pt x="56" y="113"/>
                    </a:lnTo>
                    <a:lnTo>
                      <a:pt x="54" y="55"/>
                    </a:lnTo>
                    <a:lnTo>
                      <a:pt x="56" y="0"/>
                    </a:lnTo>
                    <a:lnTo>
                      <a:pt x="83" y="11"/>
                    </a:lnTo>
                    <a:lnTo>
                      <a:pt x="100" y="33"/>
                    </a:lnTo>
                    <a:lnTo>
                      <a:pt x="110" y="60"/>
                    </a:lnTo>
                    <a:lnTo>
                      <a:pt x="117" y="86"/>
                    </a:lnTo>
                    <a:close/>
                  </a:path>
                </a:pathLst>
              </a:custGeom>
              <a:solidFill>
                <a:srgbClr val="99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2" name="Freeform 46"/>
              <p:cNvSpPr>
                <a:spLocks/>
              </p:cNvSpPr>
              <p:nvPr/>
            </p:nvSpPr>
            <p:spPr bwMode="auto">
              <a:xfrm>
                <a:off x="2139" y="1767"/>
                <a:ext cx="1037" cy="1116"/>
              </a:xfrm>
              <a:custGeom>
                <a:avLst/>
                <a:gdLst>
                  <a:gd name="T0" fmla="*/ 405 w 838"/>
                  <a:gd name="T1" fmla="*/ 34 h 918"/>
                  <a:gd name="T2" fmla="*/ 377 w 838"/>
                  <a:gd name="T3" fmla="*/ 32 h 918"/>
                  <a:gd name="T4" fmla="*/ 354 w 838"/>
                  <a:gd name="T5" fmla="*/ 40 h 918"/>
                  <a:gd name="T6" fmla="*/ 382 w 838"/>
                  <a:gd name="T7" fmla="*/ 67 h 918"/>
                  <a:gd name="T8" fmla="*/ 427 w 838"/>
                  <a:gd name="T9" fmla="*/ 67 h 918"/>
                  <a:gd name="T10" fmla="*/ 480 w 838"/>
                  <a:gd name="T11" fmla="*/ 94 h 918"/>
                  <a:gd name="T12" fmla="*/ 550 w 838"/>
                  <a:gd name="T13" fmla="*/ 169 h 918"/>
                  <a:gd name="T14" fmla="*/ 601 w 838"/>
                  <a:gd name="T15" fmla="*/ 253 h 918"/>
                  <a:gd name="T16" fmla="*/ 636 w 838"/>
                  <a:gd name="T17" fmla="*/ 377 h 918"/>
                  <a:gd name="T18" fmla="*/ 724 w 838"/>
                  <a:gd name="T19" fmla="*/ 499 h 918"/>
                  <a:gd name="T20" fmla="*/ 838 w 838"/>
                  <a:gd name="T21" fmla="*/ 603 h 918"/>
                  <a:gd name="T22" fmla="*/ 821 w 838"/>
                  <a:gd name="T23" fmla="*/ 677 h 918"/>
                  <a:gd name="T24" fmla="*/ 744 w 838"/>
                  <a:gd name="T25" fmla="*/ 695 h 918"/>
                  <a:gd name="T26" fmla="*/ 644 w 838"/>
                  <a:gd name="T27" fmla="*/ 646 h 918"/>
                  <a:gd name="T28" fmla="*/ 557 w 838"/>
                  <a:gd name="T29" fmla="*/ 569 h 918"/>
                  <a:gd name="T30" fmla="*/ 475 w 838"/>
                  <a:gd name="T31" fmla="*/ 506 h 918"/>
                  <a:gd name="T32" fmla="*/ 413 w 838"/>
                  <a:gd name="T33" fmla="*/ 430 h 918"/>
                  <a:gd name="T34" fmla="*/ 394 w 838"/>
                  <a:gd name="T35" fmla="*/ 432 h 918"/>
                  <a:gd name="T36" fmla="*/ 413 w 838"/>
                  <a:gd name="T37" fmla="*/ 493 h 918"/>
                  <a:gd name="T38" fmla="*/ 436 w 838"/>
                  <a:gd name="T39" fmla="*/ 536 h 918"/>
                  <a:gd name="T40" fmla="*/ 469 w 838"/>
                  <a:gd name="T41" fmla="*/ 575 h 918"/>
                  <a:gd name="T42" fmla="*/ 503 w 838"/>
                  <a:gd name="T43" fmla="*/ 646 h 918"/>
                  <a:gd name="T44" fmla="*/ 494 w 838"/>
                  <a:gd name="T45" fmla="*/ 810 h 918"/>
                  <a:gd name="T46" fmla="*/ 421 w 838"/>
                  <a:gd name="T47" fmla="*/ 879 h 918"/>
                  <a:gd name="T48" fmla="*/ 325 w 838"/>
                  <a:gd name="T49" fmla="*/ 912 h 918"/>
                  <a:gd name="T50" fmla="*/ 240 w 838"/>
                  <a:gd name="T51" fmla="*/ 918 h 918"/>
                  <a:gd name="T52" fmla="*/ 196 w 838"/>
                  <a:gd name="T53" fmla="*/ 914 h 918"/>
                  <a:gd name="T54" fmla="*/ 154 w 838"/>
                  <a:gd name="T55" fmla="*/ 901 h 918"/>
                  <a:gd name="T56" fmla="*/ 144 w 838"/>
                  <a:gd name="T57" fmla="*/ 885 h 918"/>
                  <a:gd name="T58" fmla="*/ 163 w 838"/>
                  <a:gd name="T59" fmla="*/ 881 h 918"/>
                  <a:gd name="T60" fmla="*/ 223 w 838"/>
                  <a:gd name="T61" fmla="*/ 889 h 918"/>
                  <a:gd name="T62" fmla="*/ 282 w 838"/>
                  <a:gd name="T63" fmla="*/ 877 h 918"/>
                  <a:gd name="T64" fmla="*/ 340 w 838"/>
                  <a:gd name="T65" fmla="*/ 812 h 918"/>
                  <a:gd name="T66" fmla="*/ 361 w 838"/>
                  <a:gd name="T67" fmla="*/ 716 h 918"/>
                  <a:gd name="T68" fmla="*/ 346 w 838"/>
                  <a:gd name="T69" fmla="*/ 616 h 918"/>
                  <a:gd name="T70" fmla="*/ 296 w 838"/>
                  <a:gd name="T71" fmla="*/ 546 h 918"/>
                  <a:gd name="T72" fmla="*/ 206 w 838"/>
                  <a:gd name="T73" fmla="*/ 516 h 918"/>
                  <a:gd name="T74" fmla="*/ 0 w 838"/>
                  <a:gd name="T75" fmla="*/ 406 h 918"/>
                  <a:gd name="T76" fmla="*/ 29 w 838"/>
                  <a:gd name="T77" fmla="*/ 285 h 918"/>
                  <a:gd name="T78" fmla="*/ 88 w 838"/>
                  <a:gd name="T79" fmla="*/ 175 h 918"/>
                  <a:gd name="T80" fmla="*/ 167 w 838"/>
                  <a:gd name="T81" fmla="*/ 102 h 918"/>
                  <a:gd name="T82" fmla="*/ 217 w 838"/>
                  <a:gd name="T83" fmla="*/ 75 h 918"/>
                  <a:gd name="T84" fmla="*/ 259 w 838"/>
                  <a:gd name="T85" fmla="*/ 40 h 918"/>
                  <a:gd name="T86" fmla="*/ 298 w 838"/>
                  <a:gd name="T87" fmla="*/ 0 h 918"/>
                  <a:gd name="T88" fmla="*/ 354 w 838"/>
                  <a:gd name="T89" fmla="*/ 6 h 918"/>
                  <a:gd name="T90" fmla="*/ 407 w 838"/>
                  <a:gd name="T91" fmla="*/ 24 h 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918">
                    <a:moveTo>
                      <a:pt x="421" y="34"/>
                    </a:moveTo>
                    <a:lnTo>
                      <a:pt x="413" y="34"/>
                    </a:lnTo>
                    <a:lnTo>
                      <a:pt x="405" y="34"/>
                    </a:lnTo>
                    <a:lnTo>
                      <a:pt x="396" y="32"/>
                    </a:lnTo>
                    <a:lnTo>
                      <a:pt x="386" y="32"/>
                    </a:lnTo>
                    <a:lnTo>
                      <a:pt x="377" y="32"/>
                    </a:lnTo>
                    <a:lnTo>
                      <a:pt x="369" y="32"/>
                    </a:lnTo>
                    <a:lnTo>
                      <a:pt x="361" y="34"/>
                    </a:lnTo>
                    <a:lnTo>
                      <a:pt x="354" y="40"/>
                    </a:lnTo>
                    <a:lnTo>
                      <a:pt x="361" y="53"/>
                    </a:lnTo>
                    <a:lnTo>
                      <a:pt x="371" y="61"/>
                    </a:lnTo>
                    <a:lnTo>
                      <a:pt x="382" y="67"/>
                    </a:lnTo>
                    <a:lnTo>
                      <a:pt x="396" y="67"/>
                    </a:lnTo>
                    <a:lnTo>
                      <a:pt x="411" y="67"/>
                    </a:lnTo>
                    <a:lnTo>
                      <a:pt x="427" y="67"/>
                    </a:lnTo>
                    <a:lnTo>
                      <a:pt x="442" y="69"/>
                    </a:lnTo>
                    <a:lnTo>
                      <a:pt x="457" y="71"/>
                    </a:lnTo>
                    <a:lnTo>
                      <a:pt x="480" y="94"/>
                    </a:lnTo>
                    <a:lnTo>
                      <a:pt x="503" y="118"/>
                    </a:lnTo>
                    <a:lnTo>
                      <a:pt x="528" y="144"/>
                    </a:lnTo>
                    <a:lnTo>
                      <a:pt x="550" y="169"/>
                    </a:lnTo>
                    <a:lnTo>
                      <a:pt x="569" y="195"/>
                    </a:lnTo>
                    <a:lnTo>
                      <a:pt x="588" y="224"/>
                    </a:lnTo>
                    <a:lnTo>
                      <a:pt x="601" y="253"/>
                    </a:lnTo>
                    <a:lnTo>
                      <a:pt x="607" y="287"/>
                    </a:lnTo>
                    <a:lnTo>
                      <a:pt x="619" y="332"/>
                    </a:lnTo>
                    <a:lnTo>
                      <a:pt x="636" y="377"/>
                    </a:lnTo>
                    <a:lnTo>
                      <a:pt x="661" y="418"/>
                    </a:lnTo>
                    <a:lnTo>
                      <a:pt x="690" y="459"/>
                    </a:lnTo>
                    <a:lnTo>
                      <a:pt x="724" y="499"/>
                    </a:lnTo>
                    <a:lnTo>
                      <a:pt x="759" y="534"/>
                    </a:lnTo>
                    <a:lnTo>
                      <a:pt x="799" y="569"/>
                    </a:lnTo>
                    <a:lnTo>
                      <a:pt x="838" y="603"/>
                    </a:lnTo>
                    <a:lnTo>
                      <a:pt x="834" y="628"/>
                    </a:lnTo>
                    <a:lnTo>
                      <a:pt x="828" y="654"/>
                    </a:lnTo>
                    <a:lnTo>
                      <a:pt x="821" y="677"/>
                    </a:lnTo>
                    <a:lnTo>
                      <a:pt x="819" y="705"/>
                    </a:lnTo>
                    <a:lnTo>
                      <a:pt x="782" y="703"/>
                    </a:lnTo>
                    <a:lnTo>
                      <a:pt x="744" y="695"/>
                    </a:lnTo>
                    <a:lnTo>
                      <a:pt x="709" y="683"/>
                    </a:lnTo>
                    <a:lnTo>
                      <a:pt x="676" y="665"/>
                    </a:lnTo>
                    <a:lnTo>
                      <a:pt x="644" y="646"/>
                    </a:lnTo>
                    <a:lnTo>
                      <a:pt x="613" y="622"/>
                    </a:lnTo>
                    <a:lnTo>
                      <a:pt x="584" y="597"/>
                    </a:lnTo>
                    <a:lnTo>
                      <a:pt x="557" y="569"/>
                    </a:lnTo>
                    <a:lnTo>
                      <a:pt x="530" y="555"/>
                    </a:lnTo>
                    <a:lnTo>
                      <a:pt x="503" y="534"/>
                    </a:lnTo>
                    <a:lnTo>
                      <a:pt x="475" y="506"/>
                    </a:lnTo>
                    <a:lnTo>
                      <a:pt x="452" y="479"/>
                    </a:lnTo>
                    <a:lnTo>
                      <a:pt x="430" y="451"/>
                    </a:lnTo>
                    <a:lnTo>
                      <a:pt x="413" y="430"/>
                    </a:lnTo>
                    <a:lnTo>
                      <a:pt x="402" y="416"/>
                    </a:lnTo>
                    <a:lnTo>
                      <a:pt x="396" y="412"/>
                    </a:lnTo>
                    <a:lnTo>
                      <a:pt x="394" y="432"/>
                    </a:lnTo>
                    <a:lnTo>
                      <a:pt x="398" y="451"/>
                    </a:lnTo>
                    <a:lnTo>
                      <a:pt x="407" y="473"/>
                    </a:lnTo>
                    <a:lnTo>
                      <a:pt x="413" y="493"/>
                    </a:lnTo>
                    <a:lnTo>
                      <a:pt x="419" y="506"/>
                    </a:lnTo>
                    <a:lnTo>
                      <a:pt x="427" y="522"/>
                    </a:lnTo>
                    <a:lnTo>
                      <a:pt x="436" y="536"/>
                    </a:lnTo>
                    <a:lnTo>
                      <a:pt x="446" y="552"/>
                    </a:lnTo>
                    <a:lnTo>
                      <a:pt x="457" y="563"/>
                    </a:lnTo>
                    <a:lnTo>
                      <a:pt x="469" y="575"/>
                    </a:lnTo>
                    <a:lnTo>
                      <a:pt x="482" y="585"/>
                    </a:lnTo>
                    <a:lnTo>
                      <a:pt x="498" y="593"/>
                    </a:lnTo>
                    <a:lnTo>
                      <a:pt x="503" y="646"/>
                    </a:lnTo>
                    <a:lnTo>
                      <a:pt x="498" y="701"/>
                    </a:lnTo>
                    <a:lnTo>
                      <a:pt x="494" y="756"/>
                    </a:lnTo>
                    <a:lnTo>
                      <a:pt x="494" y="810"/>
                    </a:lnTo>
                    <a:lnTo>
                      <a:pt x="473" y="838"/>
                    </a:lnTo>
                    <a:lnTo>
                      <a:pt x="450" y="859"/>
                    </a:lnTo>
                    <a:lnTo>
                      <a:pt x="421" y="879"/>
                    </a:lnTo>
                    <a:lnTo>
                      <a:pt x="392" y="893"/>
                    </a:lnTo>
                    <a:lnTo>
                      <a:pt x="359" y="905"/>
                    </a:lnTo>
                    <a:lnTo>
                      <a:pt x="325" y="912"/>
                    </a:lnTo>
                    <a:lnTo>
                      <a:pt x="290" y="916"/>
                    </a:lnTo>
                    <a:lnTo>
                      <a:pt x="254" y="918"/>
                    </a:lnTo>
                    <a:lnTo>
                      <a:pt x="240" y="918"/>
                    </a:lnTo>
                    <a:lnTo>
                      <a:pt x="227" y="916"/>
                    </a:lnTo>
                    <a:lnTo>
                      <a:pt x="211" y="916"/>
                    </a:lnTo>
                    <a:lnTo>
                      <a:pt x="196" y="914"/>
                    </a:lnTo>
                    <a:lnTo>
                      <a:pt x="181" y="910"/>
                    </a:lnTo>
                    <a:lnTo>
                      <a:pt x="167" y="907"/>
                    </a:lnTo>
                    <a:lnTo>
                      <a:pt x="154" y="901"/>
                    </a:lnTo>
                    <a:lnTo>
                      <a:pt x="142" y="893"/>
                    </a:lnTo>
                    <a:lnTo>
                      <a:pt x="144" y="889"/>
                    </a:lnTo>
                    <a:lnTo>
                      <a:pt x="144" y="885"/>
                    </a:lnTo>
                    <a:lnTo>
                      <a:pt x="144" y="879"/>
                    </a:lnTo>
                    <a:lnTo>
                      <a:pt x="144" y="875"/>
                    </a:lnTo>
                    <a:lnTo>
                      <a:pt x="163" y="881"/>
                    </a:lnTo>
                    <a:lnTo>
                      <a:pt x="184" y="885"/>
                    </a:lnTo>
                    <a:lnTo>
                      <a:pt x="202" y="889"/>
                    </a:lnTo>
                    <a:lnTo>
                      <a:pt x="223" y="889"/>
                    </a:lnTo>
                    <a:lnTo>
                      <a:pt x="244" y="887"/>
                    </a:lnTo>
                    <a:lnTo>
                      <a:pt x="263" y="883"/>
                    </a:lnTo>
                    <a:lnTo>
                      <a:pt x="282" y="877"/>
                    </a:lnTo>
                    <a:lnTo>
                      <a:pt x="300" y="867"/>
                    </a:lnTo>
                    <a:lnTo>
                      <a:pt x="323" y="842"/>
                    </a:lnTo>
                    <a:lnTo>
                      <a:pt x="340" y="812"/>
                    </a:lnTo>
                    <a:lnTo>
                      <a:pt x="352" y="783"/>
                    </a:lnTo>
                    <a:lnTo>
                      <a:pt x="359" y="750"/>
                    </a:lnTo>
                    <a:lnTo>
                      <a:pt x="361" y="716"/>
                    </a:lnTo>
                    <a:lnTo>
                      <a:pt x="359" y="681"/>
                    </a:lnTo>
                    <a:lnTo>
                      <a:pt x="354" y="648"/>
                    </a:lnTo>
                    <a:lnTo>
                      <a:pt x="346" y="616"/>
                    </a:lnTo>
                    <a:lnTo>
                      <a:pt x="334" y="585"/>
                    </a:lnTo>
                    <a:lnTo>
                      <a:pt x="317" y="561"/>
                    </a:lnTo>
                    <a:lnTo>
                      <a:pt x="296" y="546"/>
                    </a:lnTo>
                    <a:lnTo>
                      <a:pt x="271" y="536"/>
                    </a:lnTo>
                    <a:lnTo>
                      <a:pt x="240" y="526"/>
                    </a:lnTo>
                    <a:lnTo>
                      <a:pt x="206" y="516"/>
                    </a:lnTo>
                    <a:lnTo>
                      <a:pt x="169" y="504"/>
                    </a:lnTo>
                    <a:lnTo>
                      <a:pt x="129" y="487"/>
                    </a:lnTo>
                    <a:lnTo>
                      <a:pt x="0" y="406"/>
                    </a:lnTo>
                    <a:lnTo>
                      <a:pt x="6" y="365"/>
                    </a:lnTo>
                    <a:lnTo>
                      <a:pt x="17" y="326"/>
                    </a:lnTo>
                    <a:lnTo>
                      <a:pt x="29" y="285"/>
                    </a:lnTo>
                    <a:lnTo>
                      <a:pt x="44" y="247"/>
                    </a:lnTo>
                    <a:lnTo>
                      <a:pt x="65" y="210"/>
                    </a:lnTo>
                    <a:lnTo>
                      <a:pt x="88" y="175"/>
                    </a:lnTo>
                    <a:lnTo>
                      <a:pt x="117" y="142"/>
                    </a:lnTo>
                    <a:lnTo>
                      <a:pt x="152" y="112"/>
                    </a:lnTo>
                    <a:lnTo>
                      <a:pt x="167" y="102"/>
                    </a:lnTo>
                    <a:lnTo>
                      <a:pt x="184" y="93"/>
                    </a:lnTo>
                    <a:lnTo>
                      <a:pt x="200" y="85"/>
                    </a:lnTo>
                    <a:lnTo>
                      <a:pt x="217" y="75"/>
                    </a:lnTo>
                    <a:lnTo>
                      <a:pt x="234" y="65"/>
                    </a:lnTo>
                    <a:lnTo>
                      <a:pt x="246" y="53"/>
                    </a:lnTo>
                    <a:lnTo>
                      <a:pt x="259" y="40"/>
                    </a:lnTo>
                    <a:lnTo>
                      <a:pt x="267" y="22"/>
                    </a:lnTo>
                    <a:lnTo>
                      <a:pt x="282" y="0"/>
                    </a:lnTo>
                    <a:lnTo>
                      <a:pt x="298" y="0"/>
                    </a:lnTo>
                    <a:lnTo>
                      <a:pt x="317" y="2"/>
                    </a:lnTo>
                    <a:lnTo>
                      <a:pt x="336" y="4"/>
                    </a:lnTo>
                    <a:lnTo>
                      <a:pt x="354" y="6"/>
                    </a:lnTo>
                    <a:lnTo>
                      <a:pt x="373" y="10"/>
                    </a:lnTo>
                    <a:lnTo>
                      <a:pt x="392" y="16"/>
                    </a:lnTo>
                    <a:lnTo>
                      <a:pt x="407" y="24"/>
                    </a:lnTo>
                    <a:lnTo>
                      <a:pt x="421" y="34"/>
                    </a:lnTo>
                    <a:close/>
                  </a:path>
                </a:pathLst>
              </a:custGeom>
              <a:solidFill>
                <a:srgbClr val="FFE2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3" name="Freeform 47"/>
              <p:cNvSpPr>
                <a:spLocks/>
              </p:cNvSpPr>
              <p:nvPr/>
            </p:nvSpPr>
            <p:spPr bwMode="auto">
              <a:xfrm>
                <a:off x="4069" y="1856"/>
                <a:ext cx="36" cy="124"/>
              </a:xfrm>
              <a:custGeom>
                <a:avLst/>
                <a:gdLst>
                  <a:gd name="T0" fmla="*/ 0 w 29"/>
                  <a:gd name="T1" fmla="*/ 102 h 102"/>
                  <a:gd name="T2" fmla="*/ 27 w 29"/>
                  <a:gd name="T3" fmla="*/ 0 h 102"/>
                  <a:gd name="T4" fmla="*/ 29 w 29"/>
                  <a:gd name="T5" fmla="*/ 27 h 102"/>
                  <a:gd name="T6" fmla="*/ 22 w 29"/>
                  <a:gd name="T7" fmla="*/ 53 h 102"/>
                  <a:gd name="T8" fmla="*/ 14 w 29"/>
                  <a:gd name="T9" fmla="*/ 78 h 102"/>
                  <a:gd name="T10" fmla="*/ 0 w 29"/>
                  <a:gd name="T11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102">
                    <a:moveTo>
                      <a:pt x="0" y="102"/>
                    </a:moveTo>
                    <a:lnTo>
                      <a:pt x="27" y="0"/>
                    </a:lnTo>
                    <a:lnTo>
                      <a:pt x="29" y="27"/>
                    </a:lnTo>
                    <a:lnTo>
                      <a:pt x="22" y="53"/>
                    </a:lnTo>
                    <a:lnTo>
                      <a:pt x="14" y="7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99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4" name="Freeform 48"/>
              <p:cNvSpPr>
                <a:spLocks/>
              </p:cNvSpPr>
              <p:nvPr/>
            </p:nvSpPr>
            <p:spPr bwMode="auto">
              <a:xfrm>
                <a:off x="3003" y="1894"/>
                <a:ext cx="536" cy="428"/>
              </a:xfrm>
              <a:custGeom>
                <a:avLst/>
                <a:gdLst>
                  <a:gd name="T0" fmla="*/ 426 w 434"/>
                  <a:gd name="T1" fmla="*/ 126 h 353"/>
                  <a:gd name="T2" fmla="*/ 405 w 434"/>
                  <a:gd name="T3" fmla="*/ 196 h 353"/>
                  <a:gd name="T4" fmla="*/ 397 w 434"/>
                  <a:gd name="T5" fmla="*/ 240 h 353"/>
                  <a:gd name="T6" fmla="*/ 380 w 434"/>
                  <a:gd name="T7" fmla="*/ 255 h 353"/>
                  <a:gd name="T8" fmla="*/ 365 w 434"/>
                  <a:gd name="T9" fmla="*/ 269 h 353"/>
                  <a:gd name="T10" fmla="*/ 347 w 434"/>
                  <a:gd name="T11" fmla="*/ 281 h 353"/>
                  <a:gd name="T12" fmla="*/ 351 w 434"/>
                  <a:gd name="T13" fmla="*/ 240 h 353"/>
                  <a:gd name="T14" fmla="*/ 386 w 434"/>
                  <a:gd name="T15" fmla="*/ 161 h 353"/>
                  <a:gd name="T16" fmla="*/ 357 w 434"/>
                  <a:gd name="T17" fmla="*/ 106 h 353"/>
                  <a:gd name="T18" fmla="*/ 288 w 434"/>
                  <a:gd name="T19" fmla="*/ 83 h 353"/>
                  <a:gd name="T20" fmla="*/ 217 w 434"/>
                  <a:gd name="T21" fmla="*/ 63 h 353"/>
                  <a:gd name="T22" fmla="*/ 146 w 434"/>
                  <a:gd name="T23" fmla="*/ 43 h 353"/>
                  <a:gd name="T24" fmla="*/ 103 w 434"/>
                  <a:gd name="T25" fmla="*/ 55 h 353"/>
                  <a:gd name="T26" fmla="*/ 71 w 434"/>
                  <a:gd name="T27" fmla="*/ 122 h 353"/>
                  <a:gd name="T28" fmla="*/ 42 w 434"/>
                  <a:gd name="T29" fmla="*/ 193 h 353"/>
                  <a:gd name="T30" fmla="*/ 30 w 434"/>
                  <a:gd name="T31" fmla="*/ 247 h 353"/>
                  <a:gd name="T32" fmla="*/ 65 w 434"/>
                  <a:gd name="T33" fmla="*/ 269 h 353"/>
                  <a:gd name="T34" fmla="*/ 123 w 434"/>
                  <a:gd name="T35" fmla="*/ 287 h 353"/>
                  <a:gd name="T36" fmla="*/ 180 w 434"/>
                  <a:gd name="T37" fmla="*/ 304 h 353"/>
                  <a:gd name="T38" fmla="*/ 236 w 434"/>
                  <a:gd name="T39" fmla="*/ 324 h 353"/>
                  <a:gd name="T40" fmla="*/ 242 w 434"/>
                  <a:gd name="T41" fmla="*/ 353 h 353"/>
                  <a:gd name="T42" fmla="*/ 0 w 434"/>
                  <a:gd name="T43" fmla="*/ 249 h 353"/>
                  <a:gd name="T44" fmla="*/ 17 w 434"/>
                  <a:gd name="T45" fmla="*/ 167 h 353"/>
                  <a:gd name="T46" fmla="*/ 57 w 434"/>
                  <a:gd name="T47" fmla="*/ 81 h 353"/>
                  <a:gd name="T48" fmla="*/ 92 w 434"/>
                  <a:gd name="T49" fmla="*/ 18 h 353"/>
                  <a:gd name="T50" fmla="*/ 111 w 434"/>
                  <a:gd name="T51" fmla="*/ 4 h 353"/>
                  <a:gd name="T52" fmla="*/ 146 w 434"/>
                  <a:gd name="T53" fmla="*/ 14 h 353"/>
                  <a:gd name="T54" fmla="*/ 199 w 434"/>
                  <a:gd name="T55" fmla="*/ 28 h 353"/>
                  <a:gd name="T56" fmla="*/ 255 w 434"/>
                  <a:gd name="T57" fmla="*/ 43 h 353"/>
                  <a:gd name="T58" fmla="*/ 313 w 434"/>
                  <a:gd name="T59" fmla="*/ 59 h 353"/>
                  <a:gd name="T60" fmla="*/ 365 w 434"/>
                  <a:gd name="T61" fmla="*/ 75 h 353"/>
                  <a:gd name="T62" fmla="*/ 407 w 434"/>
                  <a:gd name="T63" fmla="*/ 85 h 353"/>
                  <a:gd name="T64" fmla="*/ 430 w 434"/>
                  <a:gd name="T65" fmla="*/ 92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4" h="353">
                    <a:moveTo>
                      <a:pt x="434" y="92"/>
                    </a:moveTo>
                    <a:lnTo>
                      <a:pt x="426" y="126"/>
                    </a:lnTo>
                    <a:lnTo>
                      <a:pt x="415" y="161"/>
                    </a:lnTo>
                    <a:lnTo>
                      <a:pt x="405" y="196"/>
                    </a:lnTo>
                    <a:lnTo>
                      <a:pt x="407" y="236"/>
                    </a:lnTo>
                    <a:lnTo>
                      <a:pt x="397" y="240"/>
                    </a:lnTo>
                    <a:lnTo>
                      <a:pt x="388" y="247"/>
                    </a:lnTo>
                    <a:lnTo>
                      <a:pt x="380" y="255"/>
                    </a:lnTo>
                    <a:lnTo>
                      <a:pt x="374" y="263"/>
                    </a:lnTo>
                    <a:lnTo>
                      <a:pt x="365" y="269"/>
                    </a:lnTo>
                    <a:lnTo>
                      <a:pt x="357" y="277"/>
                    </a:lnTo>
                    <a:lnTo>
                      <a:pt x="347" y="281"/>
                    </a:lnTo>
                    <a:lnTo>
                      <a:pt x="336" y="281"/>
                    </a:lnTo>
                    <a:lnTo>
                      <a:pt x="351" y="240"/>
                    </a:lnTo>
                    <a:lnTo>
                      <a:pt x="370" y="200"/>
                    </a:lnTo>
                    <a:lnTo>
                      <a:pt x="386" y="161"/>
                    </a:lnTo>
                    <a:lnTo>
                      <a:pt x="390" y="120"/>
                    </a:lnTo>
                    <a:lnTo>
                      <a:pt x="357" y="106"/>
                    </a:lnTo>
                    <a:lnTo>
                      <a:pt x="324" y="94"/>
                    </a:lnTo>
                    <a:lnTo>
                      <a:pt x="288" y="83"/>
                    </a:lnTo>
                    <a:lnTo>
                      <a:pt x="253" y="73"/>
                    </a:lnTo>
                    <a:lnTo>
                      <a:pt x="217" y="63"/>
                    </a:lnTo>
                    <a:lnTo>
                      <a:pt x="182" y="53"/>
                    </a:lnTo>
                    <a:lnTo>
                      <a:pt x="146" y="43"/>
                    </a:lnTo>
                    <a:lnTo>
                      <a:pt x="115" y="32"/>
                    </a:lnTo>
                    <a:lnTo>
                      <a:pt x="103" y="55"/>
                    </a:lnTo>
                    <a:lnTo>
                      <a:pt x="88" y="87"/>
                    </a:lnTo>
                    <a:lnTo>
                      <a:pt x="71" y="122"/>
                    </a:lnTo>
                    <a:lnTo>
                      <a:pt x="57" y="157"/>
                    </a:lnTo>
                    <a:lnTo>
                      <a:pt x="42" y="193"/>
                    </a:lnTo>
                    <a:lnTo>
                      <a:pt x="34" y="224"/>
                    </a:lnTo>
                    <a:lnTo>
                      <a:pt x="30" y="247"/>
                    </a:lnTo>
                    <a:lnTo>
                      <a:pt x="36" y="261"/>
                    </a:lnTo>
                    <a:lnTo>
                      <a:pt x="65" y="269"/>
                    </a:lnTo>
                    <a:lnTo>
                      <a:pt x="94" y="277"/>
                    </a:lnTo>
                    <a:lnTo>
                      <a:pt x="123" y="287"/>
                    </a:lnTo>
                    <a:lnTo>
                      <a:pt x="153" y="295"/>
                    </a:lnTo>
                    <a:lnTo>
                      <a:pt x="180" y="304"/>
                    </a:lnTo>
                    <a:lnTo>
                      <a:pt x="209" y="314"/>
                    </a:lnTo>
                    <a:lnTo>
                      <a:pt x="236" y="324"/>
                    </a:lnTo>
                    <a:lnTo>
                      <a:pt x="265" y="334"/>
                    </a:lnTo>
                    <a:lnTo>
                      <a:pt x="242" y="353"/>
                    </a:lnTo>
                    <a:lnTo>
                      <a:pt x="9" y="281"/>
                    </a:lnTo>
                    <a:lnTo>
                      <a:pt x="0" y="249"/>
                    </a:lnTo>
                    <a:lnTo>
                      <a:pt x="5" y="210"/>
                    </a:lnTo>
                    <a:lnTo>
                      <a:pt x="17" y="167"/>
                    </a:lnTo>
                    <a:lnTo>
                      <a:pt x="36" y="122"/>
                    </a:lnTo>
                    <a:lnTo>
                      <a:pt x="57" y="81"/>
                    </a:lnTo>
                    <a:lnTo>
                      <a:pt x="76" y="45"/>
                    </a:lnTo>
                    <a:lnTo>
                      <a:pt x="92" y="18"/>
                    </a:lnTo>
                    <a:lnTo>
                      <a:pt x="98" y="0"/>
                    </a:lnTo>
                    <a:lnTo>
                      <a:pt x="111" y="4"/>
                    </a:lnTo>
                    <a:lnTo>
                      <a:pt x="128" y="8"/>
                    </a:lnTo>
                    <a:lnTo>
                      <a:pt x="146" y="14"/>
                    </a:lnTo>
                    <a:lnTo>
                      <a:pt x="171" y="20"/>
                    </a:lnTo>
                    <a:lnTo>
                      <a:pt x="199" y="28"/>
                    </a:lnTo>
                    <a:lnTo>
                      <a:pt x="226" y="36"/>
                    </a:lnTo>
                    <a:lnTo>
                      <a:pt x="255" y="43"/>
                    </a:lnTo>
                    <a:lnTo>
                      <a:pt x="284" y="51"/>
                    </a:lnTo>
                    <a:lnTo>
                      <a:pt x="313" y="59"/>
                    </a:lnTo>
                    <a:lnTo>
                      <a:pt x="340" y="67"/>
                    </a:lnTo>
                    <a:lnTo>
                      <a:pt x="365" y="75"/>
                    </a:lnTo>
                    <a:lnTo>
                      <a:pt x="388" y="81"/>
                    </a:lnTo>
                    <a:lnTo>
                      <a:pt x="407" y="85"/>
                    </a:lnTo>
                    <a:lnTo>
                      <a:pt x="422" y="89"/>
                    </a:lnTo>
                    <a:lnTo>
                      <a:pt x="430" y="92"/>
                    </a:lnTo>
                    <a:lnTo>
                      <a:pt x="434" y="92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5" name="Freeform 49"/>
              <p:cNvSpPr>
                <a:spLocks/>
              </p:cNvSpPr>
              <p:nvPr/>
            </p:nvSpPr>
            <p:spPr bwMode="auto">
              <a:xfrm>
                <a:off x="1284" y="1970"/>
                <a:ext cx="554" cy="422"/>
              </a:xfrm>
              <a:custGeom>
                <a:avLst/>
                <a:gdLst>
                  <a:gd name="T0" fmla="*/ 346 w 448"/>
                  <a:gd name="T1" fmla="*/ 14 h 347"/>
                  <a:gd name="T2" fmla="*/ 359 w 448"/>
                  <a:gd name="T3" fmla="*/ 16 h 347"/>
                  <a:gd name="T4" fmla="*/ 371 w 448"/>
                  <a:gd name="T5" fmla="*/ 18 h 347"/>
                  <a:gd name="T6" fmla="*/ 384 w 448"/>
                  <a:gd name="T7" fmla="*/ 16 h 347"/>
                  <a:gd name="T8" fmla="*/ 398 w 448"/>
                  <a:gd name="T9" fmla="*/ 16 h 347"/>
                  <a:gd name="T10" fmla="*/ 411 w 448"/>
                  <a:gd name="T11" fmla="*/ 14 h 347"/>
                  <a:gd name="T12" fmla="*/ 423 w 448"/>
                  <a:gd name="T13" fmla="*/ 12 h 347"/>
                  <a:gd name="T14" fmla="*/ 436 w 448"/>
                  <a:gd name="T15" fmla="*/ 12 h 347"/>
                  <a:gd name="T16" fmla="*/ 448 w 448"/>
                  <a:gd name="T17" fmla="*/ 10 h 347"/>
                  <a:gd name="T18" fmla="*/ 442 w 448"/>
                  <a:gd name="T19" fmla="*/ 98 h 347"/>
                  <a:gd name="T20" fmla="*/ 434 w 448"/>
                  <a:gd name="T21" fmla="*/ 184 h 347"/>
                  <a:gd name="T22" fmla="*/ 419 w 448"/>
                  <a:gd name="T23" fmla="*/ 267 h 347"/>
                  <a:gd name="T24" fmla="*/ 394 w 448"/>
                  <a:gd name="T25" fmla="*/ 347 h 347"/>
                  <a:gd name="T26" fmla="*/ 133 w 448"/>
                  <a:gd name="T27" fmla="*/ 271 h 347"/>
                  <a:gd name="T28" fmla="*/ 33 w 448"/>
                  <a:gd name="T29" fmla="*/ 263 h 347"/>
                  <a:gd name="T30" fmla="*/ 0 w 448"/>
                  <a:gd name="T31" fmla="*/ 51 h 347"/>
                  <a:gd name="T32" fmla="*/ 40 w 448"/>
                  <a:gd name="T33" fmla="*/ 53 h 347"/>
                  <a:gd name="T34" fmla="*/ 77 w 448"/>
                  <a:gd name="T35" fmla="*/ 53 h 347"/>
                  <a:gd name="T36" fmla="*/ 112 w 448"/>
                  <a:gd name="T37" fmla="*/ 49 h 347"/>
                  <a:gd name="T38" fmla="*/ 150 w 448"/>
                  <a:gd name="T39" fmla="*/ 43 h 347"/>
                  <a:gd name="T40" fmla="*/ 183 w 448"/>
                  <a:gd name="T41" fmla="*/ 33 h 347"/>
                  <a:gd name="T42" fmla="*/ 219 w 448"/>
                  <a:gd name="T43" fmla="*/ 24 h 347"/>
                  <a:gd name="T44" fmla="*/ 252 w 448"/>
                  <a:gd name="T45" fmla="*/ 12 h 347"/>
                  <a:gd name="T46" fmla="*/ 286 w 448"/>
                  <a:gd name="T47" fmla="*/ 0 h 347"/>
                  <a:gd name="T48" fmla="*/ 292 w 448"/>
                  <a:gd name="T49" fmla="*/ 2 h 347"/>
                  <a:gd name="T50" fmla="*/ 308 w 448"/>
                  <a:gd name="T51" fmla="*/ 8 h 347"/>
                  <a:gd name="T52" fmla="*/ 329 w 448"/>
                  <a:gd name="T53" fmla="*/ 12 h 347"/>
                  <a:gd name="T54" fmla="*/ 346 w 448"/>
                  <a:gd name="T55" fmla="*/ 14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48" h="347">
                    <a:moveTo>
                      <a:pt x="346" y="14"/>
                    </a:moveTo>
                    <a:lnTo>
                      <a:pt x="359" y="16"/>
                    </a:lnTo>
                    <a:lnTo>
                      <a:pt x="371" y="18"/>
                    </a:lnTo>
                    <a:lnTo>
                      <a:pt x="384" y="16"/>
                    </a:lnTo>
                    <a:lnTo>
                      <a:pt x="398" y="16"/>
                    </a:lnTo>
                    <a:lnTo>
                      <a:pt x="411" y="14"/>
                    </a:lnTo>
                    <a:lnTo>
                      <a:pt x="423" y="12"/>
                    </a:lnTo>
                    <a:lnTo>
                      <a:pt x="436" y="12"/>
                    </a:lnTo>
                    <a:lnTo>
                      <a:pt x="448" y="10"/>
                    </a:lnTo>
                    <a:lnTo>
                      <a:pt x="442" y="98"/>
                    </a:lnTo>
                    <a:lnTo>
                      <a:pt x="434" y="184"/>
                    </a:lnTo>
                    <a:lnTo>
                      <a:pt x="419" y="267"/>
                    </a:lnTo>
                    <a:lnTo>
                      <a:pt x="394" y="347"/>
                    </a:lnTo>
                    <a:lnTo>
                      <a:pt x="133" y="271"/>
                    </a:lnTo>
                    <a:lnTo>
                      <a:pt x="33" y="263"/>
                    </a:lnTo>
                    <a:lnTo>
                      <a:pt x="0" y="51"/>
                    </a:lnTo>
                    <a:lnTo>
                      <a:pt x="40" y="53"/>
                    </a:lnTo>
                    <a:lnTo>
                      <a:pt x="77" y="53"/>
                    </a:lnTo>
                    <a:lnTo>
                      <a:pt x="112" y="49"/>
                    </a:lnTo>
                    <a:lnTo>
                      <a:pt x="150" y="43"/>
                    </a:lnTo>
                    <a:lnTo>
                      <a:pt x="183" y="33"/>
                    </a:lnTo>
                    <a:lnTo>
                      <a:pt x="219" y="24"/>
                    </a:lnTo>
                    <a:lnTo>
                      <a:pt x="252" y="12"/>
                    </a:lnTo>
                    <a:lnTo>
                      <a:pt x="286" y="0"/>
                    </a:lnTo>
                    <a:lnTo>
                      <a:pt x="292" y="2"/>
                    </a:lnTo>
                    <a:lnTo>
                      <a:pt x="308" y="8"/>
                    </a:lnTo>
                    <a:lnTo>
                      <a:pt x="329" y="12"/>
                    </a:lnTo>
                    <a:lnTo>
                      <a:pt x="346" y="14"/>
                    </a:lnTo>
                    <a:close/>
                  </a:path>
                </a:pathLst>
              </a:custGeom>
              <a:solidFill>
                <a:srgbClr val="C4D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6" name="Freeform 50"/>
              <p:cNvSpPr>
                <a:spLocks/>
              </p:cNvSpPr>
              <p:nvPr/>
            </p:nvSpPr>
            <p:spPr bwMode="auto">
              <a:xfrm>
                <a:off x="4055" y="2149"/>
                <a:ext cx="653" cy="562"/>
              </a:xfrm>
              <a:custGeom>
                <a:avLst/>
                <a:gdLst>
                  <a:gd name="T0" fmla="*/ 465 w 528"/>
                  <a:gd name="T1" fmla="*/ 149 h 463"/>
                  <a:gd name="T2" fmla="*/ 463 w 528"/>
                  <a:gd name="T3" fmla="*/ 149 h 463"/>
                  <a:gd name="T4" fmla="*/ 457 w 528"/>
                  <a:gd name="T5" fmla="*/ 147 h 463"/>
                  <a:gd name="T6" fmla="*/ 444 w 528"/>
                  <a:gd name="T7" fmla="*/ 143 h 463"/>
                  <a:gd name="T8" fmla="*/ 430 w 528"/>
                  <a:gd name="T9" fmla="*/ 139 h 463"/>
                  <a:gd name="T10" fmla="*/ 413 w 528"/>
                  <a:gd name="T11" fmla="*/ 134 h 463"/>
                  <a:gd name="T12" fmla="*/ 392 w 528"/>
                  <a:gd name="T13" fmla="*/ 128 h 463"/>
                  <a:gd name="T14" fmla="*/ 369 w 528"/>
                  <a:gd name="T15" fmla="*/ 120 h 463"/>
                  <a:gd name="T16" fmla="*/ 346 w 528"/>
                  <a:gd name="T17" fmla="*/ 112 h 463"/>
                  <a:gd name="T18" fmla="*/ 319 w 528"/>
                  <a:gd name="T19" fmla="*/ 104 h 463"/>
                  <a:gd name="T20" fmla="*/ 292 w 528"/>
                  <a:gd name="T21" fmla="*/ 96 h 463"/>
                  <a:gd name="T22" fmla="*/ 265 w 528"/>
                  <a:gd name="T23" fmla="*/ 86 h 463"/>
                  <a:gd name="T24" fmla="*/ 236 w 528"/>
                  <a:gd name="T25" fmla="*/ 79 h 463"/>
                  <a:gd name="T26" fmla="*/ 209 w 528"/>
                  <a:gd name="T27" fmla="*/ 69 h 463"/>
                  <a:gd name="T28" fmla="*/ 181 w 528"/>
                  <a:gd name="T29" fmla="*/ 61 h 463"/>
                  <a:gd name="T30" fmla="*/ 156 w 528"/>
                  <a:gd name="T31" fmla="*/ 53 h 463"/>
                  <a:gd name="T32" fmla="*/ 131 w 528"/>
                  <a:gd name="T33" fmla="*/ 45 h 463"/>
                  <a:gd name="T34" fmla="*/ 129 w 528"/>
                  <a:gd name="T35" fmla="*/ 53 h 463"/>
                  <a:gd name="T36" fmla="*/ 121 w 528"/>
                  <a:gd name="T37" fmla="*/ 71 h 463"/>
                  <a:gd name="T38" fmla="*/ 106 w 528"/>
                  <a:gd name="T39" fmla="*/ 96 h 463"/>
                  <a:gd name="T40" fmla="*/ 90 w 528"/>
                  <a:gd name="T41" fmla="*/ 126 h 463"/>
                  <a:gd name="T42" fmla="*/ 71 w 528"/>
                  <a:gd name="T43" fmla="*/ 159 h 463"/>
                  <a:gd name="T44" fmla="*/ 52 w 528"/>
                  <a:gd name="T45" fmla="*/ 192 h 463"/>
                  <a:gd name="T46" fmla="*/ 40 w 528"/>
                  <a:gd name="T47" fmla="*/ 222 h 463"/>
                  <a:gd name="T48" fmla="*/ 29 w 528"/>
                  <a:gd name="T49" fmla="*/ 243 h 463"/>
                  <a:gd name="T50" fmla="*/ 23 w 528"/>
                  <a:gd name="T51" fmla="*/ 239 h 463"/>
                  <a:gd name="T52" fmla="*/ 17 w 528"/>
                  <a:gd name="T53" fmla="*/ 234 h 463"/>
                  <a:gd name="T54" fmla="*/ 8 w 528"/>
                  <a:gd name="T55" fmla="*/ 226 h 463"/>
                  <a:gd name="T56" fmla="*/ 0 w 528"/>
                  <a:gd name="T57" fmla="*/ 216 h 463"/>
                  <a:gd name="T58" fmla="*/ 13 w 528"/>
                  <a:gd name="T59" fmla="*/ 187 h 463"/>
                  <a:gd name="T60" fmla="*/ 27 w 528"/>
                  <a:gd name="T61" fmla="*/ 159 h 463"/>
                  <a:gd name="T62" fmla="*/ 40 w 528"/>
                  <a:gd name="T63" fmla="*/ 132 h 463"/>
                  <a:gd name="T64" fmla="*/ 52 w 528"/>
                  <a:gd name="T65" fmla="*/ 104 h 463"/>
                  <a:gd name="T66" fmla="*/ 67 w 528"/>
                  <a:gd name="T67" fmla="*/ 77 h 463"/>
                  <a:gd name="T68" fmla="*/ 81 w 528"/>
                  <a:gd name="T69" fmla="*/ 51 h 463"/>
                  <a:gd name="T70" fmla="*/ 96 w 528"/>
                  <a:gd name="T71" fmla="*/ 26 h 463"/>
                  <a:gd name="T72" fmla="*/ 111 w 528"/>
                  <a:gd name="T73" fmla="*/ 0 h 463"/>
                  <a:gd name="T74" fmla="*/ 528 w 528"/>
                  <a:gd name="T75" fmla="*/ 132 h 463"/>
                  <a:gd name="T76" fmla="*/ 400 w 528"/>
                  <a:gd name="T77" fmla="*/ 463 h 463"/>
                  <a:gd name="T78" fmla="*/ 113 w 528"/>
                  <a:gd name="T79" fmla="*/ 365 h 463"/>
                  <a:gd name="T80" fmla="*/ 109 w 528"/>
                  <a:gd name="T81" fmla="*/ 355 h 463"/>
                  <a:gd name="T82" fmla="*/ 106 w 528"/>
                  <a:gd name="T83" fmla="*/ 345 h 463"/>
                  <a:gd name="T84" fmla="*/ 104 w 528"/>
                  <a:gd name="T85" fmla="*/ 336 h 463"/>
                  <a:gd name="T86" fmla="*/ 98 w 528"/>
                  <a:gd name="T87" fmla="*/ 328 h 463"/>
                  <a:gd name="T88" fmla="*/ 373 w 528"/>
                  <a:gd name="T89" fmla="*/ 412 h 463"/>
                  <a:gd name="T90" fmla="*/ 465 w 528"/>
                  <a:gd name="T91" fmla="*/ 149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8" h="463">
                    <a:moveTo>
                      <a:pt x="465" y="149"/>
                    </a:moveTo>
                    <a:lnTo>
                      <a:pt x="463" y="149"/>
                    </a:lnTo>
                    <a:lnTo>
                      <a:pt x="457" y="147"/>
                    </a:lnTo>
                    <a:lnTo>
                      <a:pt x="444" y="143"/>
                    </a:lnTo>
                    <a:lnTo>
                      <a:pt x="430" y="139"/>
                    </a:lnTo>
                    <a:lnTo>
                      <a:pt x="413" y="134"/>
                    </a:lnTo>
                    <a:lnTo>
                      <a:pt x="392" y="128"/>
                    </a:lnTo>
                    <a:lnTo>
                      <a:pt x="369" y="120"/>
                    </a:lnTo>
                    <a:lnTo>
                      <a:pt x="346" y="112"/>
                    </a:lnTo>
                    <a:lnTo>
                      <a:pt x="319" y="104"/>
                    </a:lnTo>
                    <a:lnTo>
                      <a:pt x="292" y="96"/>
                    </a:lnTo>
                    <a:lnTo>
                      <a:pt x="265" y="86"/>
                    </a:lnTo>
                    <a:lnTo>
                      <a:pt x="236" y="79"/>
                    </a:lnTo>
                    <a:lnTo>
                      <a:pt x="209" y="69"/>
                    </a:lnTo>
                    <a:lnTo>
                      <a:pt x="181" y="61"/>
                    </a:lnTo>
                    <a:lnTo>
                      <a:pt x="156" y="53"/>
                    </a:lnTo>
                    <a:lnTo>
                      <a:pt x="131" y="45"/>
                    </a:lnTo>
                    <a:lnTo>
                      <a:pt x="129" y="53"/>
                    </a:lnTo>
                    <a:lnTo>
                      <a:pt x="121" y="71"/>
                    </a:lnTo>
                    <a:lnTo>
                      <a:pt x="106" y="96"/>
                    </a:lnTo>
                    <a:lnTo>
                      <a:pt x="90" y="126"/>
                    </a:lnTo>
                    <a:lnTo>
                      <a:pt x="71" y="159"/>
                    </a:lnTo>
                    <a:lnTo>
                      <a:pt x="52" y="192"/>
                    </a:lnTo>
                    <a:lnTo>
                      <a:pt x="40" y="222"/>
                    </a:lnTo>
                    <a:lnTo>
                      <a:pt x="29" y="243"/>
                    </a:lnTo>
                    <a:lnTo>
                      <a:pt x="23" y="239"/>
                    </a:lnTo>
                    <a:lnTo>
                      <a:pt x="17" y="234"/>
                    </a:lnTo>
                    <a:lnTo>
                      <a:pt x="8" y="226"/>
                    </a:lnTo>
                    <a:lnTo>
                      <a:pt x="0" y="216"/>
                    </a:lnTo>
                    <a:lnTo>
                      <a:pt x="13" y="187"/>
                    </a:lnTo>
                    <a:lnTo>
                      <a:pt x="27" y="159"/>
                    </a:lnTo>
                    <a:lnTo>
                      <a:pt x="40" y="132"/>
                    </a:lnTo>
                    <a:lnTo>
                      <a:pt x="52" y="104"/>
                    </a:lnTo>
                    <a:lnTo>
                      <a:pt x="67" y="77"/>
                    </a:lnTo>
                    <a:lnTo>
                      <a:pt x="81" y="51"/>
                    </a:lnTo>
                    <a:lnTo>
                      <a:pt x="96" y="26"/>
                    </a:lnTo>
                    <a:lnTo>
                      <a:pt x="111" y="0"/>
                    </a:lnTo>
                    <a:lnTo>
                      <a:pt x="528" y="132"/>
                    </a:lnTo>
                    <a:lnTo>
                      <a:pt x="400" y="463"/>
                    </a:lnTo>
                    <a:lnTo>
                      <a:pt x="113" y="365"/>
                    </a:lnTo>
                    <a:lnTo>
                      <a:pt x="109" y="355"/>
                    </a:lnTo>
                    <a:lnTo>
                      <a:pt x="106" y="345"/>
                    </a:lnTo>
                    <a:lnTo>
                      <a:pt x="104" y="336"/>
                    </a:lnTo>
                    <a:lnTo>
                      <a:pt x="98" y="328"/>
                    </a:lnTo>
                    <a:lnTo>
                      <a:pt x="373" y="412"/>
                    </a:lnTo>
                    <a:lnTo>
                      <a:pt x="465" y="149"/>
                    </a:lnTo>
                    <a:close/>
                  </a:path>
                </a:pathLst>
              </a:cu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7" name="Freeform 51"/>
              <p:cNvSpPr>
                <a:spLocks/>
              </p:cNvSpPr>
              <p:nvPr/>
            </p:nvSpPr>
            <p:spPr bwMode="auto">
              <a:xfrm>
                <a:off x="3254" y="2252"/>
                <a:ext cx="1177" cy="945"/>
              </a:xfrm>
              <a:custGeom>
                <a:avLst/>
                <a:gdLst>
                  <a:gd name="T0" fmla="*/ 496 w 952"/>
                  <a:gd name="T1" fmla="*/ 39 h 778"/>
                  <a:gd name="T2" fmla="*/ 548 w 952"/>
                  <a:gd name="T3" fmla="*/ 94 h 778"/>
                  <a:gd name="T4" fmla="*/ 598 w 952"/>
                  <a:gd name="T5" fmla="*/ 151 h 778"/>
                  <a:gd name="T6" fmla="*/ 646 w 952"/>
                  <a:gd name="T7" fmla="*/ 207 h 778"/>
                  <a:gd name="T8" fmla="*/ 694 w 952"/>
                  <a:gd name="T9" fmla="*/ 264 h 778"/>
                  <a:gd name="T10" fmla="*/ 711 w 952"/>
                  <a:gd name="T11" fmla="*/ 357 h 778"/>
                  <a:gd name="T12" fmla="*/ 715 w 952"/>
                  <a:gd name="T13" fmla="*/ 453 h 778"/>
                  <a:gd name="T14" fmla="*/ 734 w 952"/>
                  <a:gd name="T15" fmla="*/ 543 h 778"/>
                  <a:gd name="T16" fmla="*/ 790 w 952"/>
                  <a:gd name="T17" fmla="*/ 615 h 778"/>
                  <a:gd name="T18" fmla="*/ 809 w 952"/>
                  <a:gd name="T19" fmla="*/ 617 h 778"/>
                  <a:gd name="T20" fmla="*/ 823 w 952"/>
                  <a:gd name="T21" fmla="*/ 610 h 778"/>
                  <a:gd name="T22" fmla="*/ 813 w 952"/>
                  <a:gd name="T23" fmla="*/ 596 h 778"/>
                  <a:gd name="T24" fmla="*/ 796 w 952"/>
                  <a:gd name="T25" fmla="*/ 582 h 778"/>
                  <a:gd name="T26" fmla="*/ 832 w 952"/>
                  <a:gd name="T27" fmla="*/ 580 h 778"/>
                  <a:gd name="T28" fmla="*/ 871 w 952"/>
                  <a:gd name="T29" fmla="*/ 576 h 778"/>
                  <a:gd name="T30" fmla="*/ 909 w 952"/>
                  <a:gd name="T31" fmla="*/ 570 h 778"/>
                  <a:gd name="T32" fmla="*/ 946 w 952"/>
                  <a:gd name="T33" fmla="*/ 564 h 778"/>
                  <a:gd name="T34" fmla="*/ 942 w 952"/>
                  <a:gd name="T35" fmla="*/ 612 h 778"/>
                  <a:gd name="T36" fmla="*/ 905 w 952"/>
                  <a:gd name="T37" fmla="*/ 647 h 778"/>
                  <a:gd name="T38" fmla="*/ 852 w 952"/>
                  <a:gd name="T39" fmla="*/ 678 h 778"/>
                  <a:gd name="T40" fmla="*/ 807 w 952"/>
                  <a:gd name="T41" fmla="*/ 719 h 778"/>
                  <a:gd name="T42" fmla="*/ 759 w 952"/>
                  <a:gd name="T43" fmla="*/ 757 h 778"/>
                  <a:gd name="T44" fmla="*/ 700 w 952"/>
                  <a:gd name="T45" fmla="*/ 774 h 778"/>
                  <a:gd name="T46" fmla="*/ 675 w 952"/>
                  <a:gd name="T47" fmla="*/ 776 h 778"/>
                  <a:gd name="T48" fmla="*/ 654 w 952"/>
                  <a:gd name="T49" fmla="*/ 766 h 778"/>
                  <a:gd name="T50" fmla="*/ 638 w 952"/>
                  <a:gd name="T51" fmla="*/ 753 h 778"/>
                  <a:gd name="T52" fmla="*/ 619 w 952"/>
                  <a:gd name="T53" fmla="*/ 737 h 778"/>
                  <a:gd name="T54" fmla="*/ 546 w 952"/>
                  <a:gd name="T55" fmla="*/ 651 h 778"/>
                  <a:gd name="T56" fmla="*/ 515 w 952"/>
                  <a:gd name="T57" fmla="*/ 545 h 778"/>
                  <a:gd name="T58" fmla="*/ 515 w 952"/>
                  <a:gd name="T59" fmla="*/ 433 h 778"/>
                  <a:gd name="T60" fmla="*/ 536 w 952"/>
                  <a:gd name="T61" fmla="*/ 325 h 778"/>
                  <a:gd name="T62" fmla="*/ 563 w 952"/>
                  <a:gd name="T63" fmla="*/ 290 h 778"/>
                  <a:gd name="T64" fmla="*/ 586 w 952"/>
                  <a:gd name="T65" fmla="*/ 255 h 778"/>
                  <a:gd name="T66" fmla="*/ 577 w 952"/>
                  <a:gd name="T67" fmla="*/ 245 h 778"/>
                  <a:gd name="T68" fmla="*/ 565 w 952"/>
                  <a:gd name="T69" fmla="*/ 249 h 778"/>
                  <a:gd name="T70" fmla="*/ 527 w 952"/>
                  <a:gd name="T71" fmla="*/ 278 h 778"/>
                  <a:gd name="T72" fmla="*/ 504 w 952"/>
                  <a:gd name="T73" fmla="*/ 317 h 778"/>
                  <a:gd name="T74" fmla="*/ 488 w 952"/>
                  <a:gd name="T75" fmla="*/ 358 h 778"/>
                  <a:gd name="T76" fmla="*/ 473 w 952"/>
                  <a:gd name="T77" fmla="*/ 400 h 778"/>
                  <a:gd name="T78" fmla="*/ 438 w 952"/>
                  <a:gd name="T79" fmla="*/ 478 h 778"/>
                  <a:gd name="T80" fmla="*/ 381 w 952"/>
                  <a:gd name="T81" fmla="*/ 449 h 778"/>
                  <a:gd name="T82" fmla="*/ 321 w 952"/>
                  <a:gd name="T83" fmla="*/ 431 h 778"/>
                  <a:gd name="T84" fmla="*/ 256 w 952"/>
                  <a:gd name="T85" fmla="*/ 415 h 778"/>
                  <a:gd name="T86" fmla="*/ 48 w 952"/>
                  <a:gd name="T87" fmla="*/ 351 h 778"/>
                  <a:gd name="T88" fmla="*/ 23 w 952"/>
                  <a:gd name="T89" fmla="*/ 351 h 778"/>
                  <a:gd name="T90" fmla="*/ 0 w 952"/>
                  <a:gd name="T91" fmla="*/ 358 h 778"/>
                  <a:gd name="T92" fmla="*/ 10 w 952"/>
                  <a:gd name="T93" fmla="*/ 237 h 778"/>
                  <a:gd name="T94" fmla="*/ 48 w 952"/>
                  <a:gd name="T95" fmla="*/ 127 h 778"/>
                  <a:gd name="T96" fmla="*/ 94 w 952"/>
                  <a:gd name="T97" fmla="*/ 92 h 778"/>
                  <a:gd name="T98" fmla="*/ 137 w 952"/>
                  <a:gd name="T99" fmla="*/ 54 h 778"/>
                  <a:gd name="T100" fmla="*/ 181 w 952"/>
                  <a:gd name="T101" fmla="*/ 23 h 778"/>
                  <a:gd name="T102" fmla="*/ 231 w 952"/>
                  <a:gd name="T103" fmla="*/ 0 h 778"/>
                  <a:gd name="T104" fmla="*/ 262 w 952"/>
                  <a:gd name="T105" fmla="*/ 9 h 778"/>
                  <a:gd name="T106" fmla="*/ 296 w 952"/>
                  <a:gd name="T107" fmla="*/ 23 h 778"/>
                  <a:gd name="T108" fmla="*/ 329 w 952"/>
                  <a:gd name="T109" fmla="*/ 33 h 778"/>
                  <a:gd name="T110" fmla="*/ 365 w 952"/>
                  <a:gd name="T111" fmla="*/ 37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52" h="778">
                    <a:moveTo>
                      <a:pt x="365" y="37"/>
                    </a:moveTo>
                    <a:lnTo>
                      <a:pt x="496" y="39"/>
                    </a:lnTo>
                    <a:lnTo>
                      <a:pt x="523" y="66"/>
                    </a:lnTo>
                    <a:lnTo>
                      <a:pt x="548" y="94"/>
                    </a:lnTo>
                    <a:lnTo>
                      <a:pt x="575" y="121"/>
                    </a:lnTo>
                    <a:lnTo>
                      <a:pt x="598" y="151"/>
                    </a:lnTo>
                    <a:lnTo>
                      <a:pt x="623" y="178"/>
                    </a:lnTo>
                    <a:lnTo>
                      <a:pt x="646" y="207"/>
                    </a:lnTo>
                    <a:lnTo>
                      <a:pt x="671" y="235"/>
                    </a:lnTo>
                    <a:lnTo>
                      <a:pt x="694" y="264"/>
                    </a:lnTo>
                    <a:lnTo>
                      <a:pt x="706" y="309"/>
                    </a:lnTo>
                    <a:lnTo>
                      <a:pt x="711" y="357"/>
                    </a:lnTo>
                    <a:lnTo>
                      <a:pt x="713" y="406"/>
                    </a:lnTo>
                    <a:lnTo>
                      <a:pt x="715" y="453"/>
                    </a:lnTo>
                    <a:lnTo>
                      <a:pt x="721" y="500"/>
                    </a:lnTo>
                    <a:lnTo>
                      <a:pt x="734" y="543"/>
                    </a:lnTo>
                    <a:lnTo>
                      <a:pt x="754" y="582"/>
                    </a:lnTo>
                    <a:lnTo>
                      <a:pt x="790" y="615"/>
                    </a:lnTo>
                    <a:lnTo>
                      <a:pt x="800" y="617"/>
                    </a:lnTo>
                    <a:lnTo>
                      <a:pt x="809" y="617"/>
                    </a:lnTo>
                    <a:lnTo>
                      <a:pt x="815" y="615"/>
                    </a:lnTo>
                    <a:lnTo>
                      <a:pt x="823" y="610"/>
                    </a:lnTo>
                    <a:lnTo>
                      <a:pt x="819" y="602"/>
                    </a:lnTo>
                    <a:lnTo>
                      <a:pt x="813" y="596"/>
                    </a:lnTo>
                    <a:lnTo>
                      <a:pt x="804" y="590"/>
                    </a:lnTo>
                    <a:lnTo>
                      <a:pt x="796" y="582"/>
                    </a:lnTo>
                    <a:lnTo>
                      <a:pt x="813" y="582"/>
                    </a:lnTo>
                    <a:lnTo>
                      <a:pt x="832" y="580"/>
                    </a:lnTo>
                    <a:lnTo>
                      <a:pt x="850" y="578"/>
                    </a:lnTo>
                    <a:lnTo>
                      <a:pt x="871" y="576"/>
                    </a:lnTo>
                    <a:lnTo>
                      <a:pt x="890" y="574"/>
                    </a:lnTo>
                    <a:lnTo>
                      <a:pt x="909" y="570"/>
                    </a:lnTo>
                    <a:lnTo>
                      <a:pt x="927" y="568"/>
                    </a:lnTo>
                    <a:lnTo>
                      <a:pt x="946" y="564"/>
                    </a:lnTo>
                    <a:lnTo>
                      <a:pt x="952" y="590"/>
                    </a:lnTo>
                    <a:lnTo>
                      <a:pt x="942" y="612"/>
                    </a:lnTo>
                    <a:lnTo>
                      <a:pt x="925" y="631"/>
                    </a:lnTo>
                    <a:lnTo>
                      <a:pt x="905" y="647"/>
                    </a:lnTo>
                    <a:lnTo>
                      <a:pt x="877" y="661"/>
                    </a:lnTo>
                    <a:lnTo>
                      <a:pt x="852" y="678"/>
                    </a:lnTo>
                    <a:lnTo>
                      <a:pt x="829" y="698"/>
                    </a:lnTo>
                    <a:lnTo>
                      <a:pt x="807" y="719"/>
                    </a:lnTo>
                    <a:lnTo>
                      <a:pt x="784" y="739"/>
                    </a:lnTo>
                    <a:lnTo>
                      <a:pt x="759" y="757"/>
                    </a:lnTo>
                    <a:lnTo>
                      <a:pt x="731" y="768"/>
                    </a:lnTo>
                    <a:lnTo>
                      <a:pt x="700" y="774"/>
                    </a:lnTo>
                    <a:lnTo>
                      <a:pt x="686" y="778"/>
                    </a:lnTo>
                    <a:lnTo>
                      <a:pt x="675" y="776"/>
                    </a:lnTo>
                    <a:lnTo>
                      <a:pt x="665" y="772"/>
                    </a:lnTo>
                    <a:lnTo>
                      <a:pt x="654" y="766"/>
                    </a:lnTo>
                    <a:lnTo>
                      <a:pt x="646" y="761"/>
                    </a:lnTo>
                    <a:lnTo>
                      <a:pt x="638" y="753"/>
                    </a:lnTo>
                    <a:lnTo>
                      <a:pt x="629" y="745"/>
                    </a:lnTo>
                    <a:lnTo>
                      <a:pt x="619" y="737"/>
                    </a:lnTo>
                    <a:lnTo>
                      <a:pt x="575" y="698"/>
                    </a:lnTo>
                    <a:lnTo>
                      <a:pt x="546" y="651"/>
                    </a:lnTo>
                    <a:lnTo>
                      <a:pt x="525" y="600"/>
                    </a:lnTo>
                    <a:lnTo>
                      <a:pt x="515" y="545"/>
                    </a:lnTo>
                    <a:lnTo>
                      <a:pt x="510" y="488"/>
                    </a:lnTo>
                    <a:lnTo>
                      <a:pt x="515" y="433"/>
                    </a:lnTo>
                    <a:lnTo>
                      <a:pt x="523" y="378"/>
                    </a:lnTo>
                    <a:lnTo>
                      <a:pt x="536" y="325"/>
                    </a:lnTo>
                    <a:lnTo>
                      <a:pt x="546" y="307"/>
                    </a:lnTo>
                    <a:lnTo>
                      <a:pt x="563" y="290"/>
                    </a:lnTo>
                    <a:lnTo>
                      <a:pt x="577" y="274"/>
                    </a:lnTo>
                    <a:lnTo>
                      <a:pt x="586" y="255"/>
                    </a:lnTo>
                    <a:lnTo>
                      <a:pt x="581" y="249"/>
                    </a:lnTo>
                    <a:lnTo>
                      <a:pt x="577" y="245"/>
                    </a:lnTo>
                    <a:lnTo>
                      <a:pt x="571" y="245"/>
                    </a:lnTo>
                    <a:lnTo>
                      <a:pt x="565" y="249"/>
                    </a:lnTo>
                    <a:lnTo>
                      <a:pt x="544" y="262"/>
                    </a:lnTo>
                    <a:lnTo>
                      <a:pt x="527" y="278"/>
                    </a:lnTo>
                    <a:lnTo>
                      <a:pt x="515" y="298"/>
                    </a:lnTo>
                    <a:lnTo>
                      <a:pt x="504" y="317"/>
                    </a:lnTo>
                    <a:lnTo>
                      <a:pt x="496" y="337"/>
                    </a:lnTo>
                    <a:lnTo>
                      <a:pt x="488" y="358"/>
                    </a:lnTo>
                    <a:lnTo>
                      <a:pt x="481" y="380"/>
                    </a:lnTo>
                    <a:lnTo>
                      <a:pt x="473" y="400"/>
                    </a:lnTo>
                    <a:lnTo>
                      <a:pt x="463" y="500"/>
                    </a:lnTo>
                    <a:lnTo>
                      <a:pt x="438" y="478"/>
                    </a:lnTo>
                    <a:lnTo>
                      <a:pt x="410" y="460"/>
                    </a:lnTo>
                    <a:lnTo>
                      <a:pt x="381" y="449"/>
                    </a:lnTo>
                    <a:lnTo>
                      <a:pt x="352" y="439"/>
                    </a:lnTo>
                    <a:lnTo>
                      <a:pt x="321" y="431"/>
                    </a:lnTo>
                    <a:lnTo>
                      <a:pt x="287" y="423"/>
                    </a:lnTo>
                    <a:lnTo>
                      <a:pt x="256" y="415"/>
                    </a:lnTo>
                    <a:lnTo>
                      <a:pt x="225" y="406"/>
                    </a:lnTo>
                    <a:lnTo>
                      <a:pt x="48" y="351"/>
                    </a:lnTo>
                    <a:lnTo>
                      <a:pt x="35" y="351"/>
                    </a:lnTo>
                    <a:lnTo>
                      <a:pt x="23" y="351"/>
                    </a:lnTo>
                    <a:lnTo>
                      <a:pt x="10" y="355"/>
                    </a:lnTo>
                    <a:lnTo>
                      <a:pt x="0" y="358"/>
                    </a:lnTo>
                    <a:lnTo>
                      <a:pt x="6" y="300"/>
                    </a:lnTo>
                    <a:lnTo>
                      <a:pt x="10" y="237"/>
                    </a:lnTo>
                    <a:lnTo>
                      <a:pt x="21" y="178"/>
                    </a:lnTo>
                    <a:lnTo>
                      <a:pt x="48" y="127"/>
                    </a:lnTo>
                    <a:lnTo>
                      <a:pt x="71" y="109"/>
                    </a:lnTo>
                    <a:lnTo>
                      <a:pt x="94" y="92"/>
                    </a:lnTo>
                    <a:lnTo>
                      <a:pt x="114" y="74"/>
                    </a:lnTo>
                    <a:lnTo>
                      <a:pt x="137" y="54"/>
                    </a:lnTo>
                    <a:lnTo>
                      <a:pt x="158" y="39"/>
                    </a:lnTo>
                    <a:lnTo>
                      <a:pt x="181" y="23"/>
                    </a:lnTo>
                    <a:lnTo>
                      <a:pt x="206" y="9"/>
                    </a:lnTo>
                    <a:lnTo>
                      <a:pt x="231" y="0"/>
                    </a:lnTo>
                    <a:lnTo>
                      <a:pt x="248" y="5"/>
                    </a:lnTo>
                    <a:lnTo>
                      <a:pt x="262" y="9"/>
                    </a:lnTo>
                    <a:lnTo>
                      <a:pt x="279" y="17"/>
                    </a:lnTo>
                    <a:lnTo>
                      <a:pt x="296" y="23"/>
                    </a:lnTo>
                    <a:lnTo>
                      <a:pt x="312" y="29"/>
                    </a:lnTo>
                    <a:lnTo>
                      <a:pt x="329" y="33"/>
                    </a:lnTo>
                    <a:lnTo>
                      <a:pt x="346" y="35"/>
                    </a:lnTo>
                    <a:lnTo>
                      <a:pt x="365" y="37"/>
                    </a:lnTo>
                    <a:close/>
                  </a:path>
                </a:pathLst>
              </a:custGeom>
              <a:solidFill>
                <a:srgbClr val="B2F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8" name="Freeform 52"/>
              <p:cNvSpPr>
                <a:spLocks/>
              </p:cNvSpPr>
              <p:nvPr/>
            </p:nvSpPr>
            <p:spPr bwMode="auto">
              <a:xfrm>
                <a:off x="3042" y="2282"/>
                <a:ext cx="219" cy="151"/>
              </a:xfrm>
              <a:custGeom>
                <a:avLst/>
                <a:gdLst>
                  <a:gd name="T0" fmla="*/ 177 w 177"/>
                  <a:gd name="T1" fmla="*/ 59 h 124"/>
                  <a:gd name="T2" fmla="*/ 164 w 177"/>
                  <a:gd name="T3" fmla="*/ 75 h 124"/>
                  <a:gd name="T4" fmla="*/ 150 w 177"/>
                  <a:gd name="T5" fmla="*/ 90 h 124"/>
                  <a:gd name="T6" fmla="*/ 139 w 177"/>
                  <a:gd name="T7" fmla="*/ 106 h 124"/>
                  <a:gd name="T8" fmla="*/ 129 w 177"/>
                  <a:gd name="T9" fmla="*/ 124 h 124"/>
                  <a:gd name="T10" fmla="*/ 0 w 177"/>
                  <a:gd name="T11" fmla="*/ 0 h 124"/>
                  <a:gd name="T12" fmla="*/ 23 w 177"/>
                  <a:gd name="T13" fmla="*/ 8 h 124"/>
                  <a:gd name="T14" fmla="*/ 44 w 177"/>
                  <a:gd name="T15" fmla="*/ 14 h 124"/>
                  <a:gd name="T16" fmla="*/ 66 w 177"/>
                  <a:gd name="T17" fmla="*/ 22 h 124"/>
                  <a:gd name="T18" fmla="*/ 89 w 177"/>
                  <a:gd name="T19" fmla="*/ 29 h 124"/>
                  <a:gd name="T20" fmla="*/ 110 w 177"/>
                  <a:gd name="T21" fmla="*/ 37 h 124"/>
                  <a:gd name="T22" fmla="*/ 133 w 177"/>
                  <a:gd name="T23" fmla="*/ 43 h 124"/>
                  <a:gd name="T24" fmla="*/ 154 w 177"/>
                  <a:gd name="T25" fmla="*/ 51 h 124"/>
                  <a:gd name="T26" fmla="*/ 177 w 177"/>
                  <a:gd name="T27" fmla="*/ 5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124">
                    <a:moveTo>
                      <a:pt x="177" y="59"/>
                    </a:moveTo>
                    <a:lnTo>
                      <a:pt x="164" y="75"/>
                    </a:lnTo>
                    <a:lnTo>
                      <a:pt x="150" y="90"/>
                    </a:lnTo>
                    <a:lnTo>
                      <a:pt x="139" y="106"/>
                    </a:lnTo>
                    <a:lnTo>
                      <a:pt x="129" y="124"/>
                    </a:lnTo>
                    <a:lnTo>
                      <a:pt x="0" y="0"/>
                    </a:lnTo>
                    <a:lnTo>
                      <a:pt x="23" y="8"/>
                    </a:lnTo>
                    <a:lnTo>
                      <a:pt x="44" y="14"/>
                    </a:lnTo>
                    <a:lnTo>
                      <a:pt x="66" y="22"/>
                    </a:lnTo>
                    <a:lnTo>
                      <a:pt x="89" y="29"/>
                    </a:lnTo>
                    <a:lnTo>
                      <a:pt x="110" y="37"/>
                    </a:lnTo>
                    <a:lnTo>
                      <a:pt x="133" y="43"/>
                    </a:lnTo>
                    <a:lnTo>
                      <a:pt x="154" y="51"/>
                    </a:lnTo>
                    <a:lnTo>
                      <a:pt x="177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69" name="Freeform 53"/>
              <p:cNvSpPr>
                <a:spLocks/>
              </p:cNvSpPr>
              <p:nvPr/>
            </p:nvSpPr>
            <p:spPr bwMode="auto">
              <a:xfrm>
                <a:off x="1997" y="2304"/>
                <a:ext cx="518" cy="496"/>
              </a:xfrm>
              <a:custGeom>
                <a:avLst/>
                <a:gdLst>
                  <a:gd name="T0" fmla="*/ 188 w 419"/>
                  <a:gd name="T1" fmla="*/ 51 h 408"/>
                  <a:gd name="T2" fmla="*/ 211 w 419"/>
                  <a:gd name="T3" fmla="*/ 60 h 408"/>
                  <a:gd name="T4" fmla="*/ 236 w 419"/>
                  <a:gd name="T5" fmla="*/ 72 h 408"/>
                  <a:gd name="T6" fmla="*/ 261 w 419"/>
                  <a:gd name="T7" fmla="*/ 82 h 408"/>
                  <a:gd name="T8" fmla="*/ 286 w 419"/>
                  <a:gd name="T9" fmla="*/ 92 h 408"/>
                  <a:gd name="T10" fmla="*/ 311 w 419"/>
                  <a:gd name="T11" fmla="*/ 100 h 408"/>
                  <a:gd name="T12" fmla="*/ 336 w 419"/>
                  <a:gd name="T13" fmla="*/ 110 h 408"/>
                  <a:gd name="T14" fmla="*/ 361 w 419"/>
                  <a:gd name="T15" fmla="*/ 117 h 408"/>
                  <a:gd name="T16" fmla="*/ 386 w 419"/>
                  <a:gd name="T17" fmla="*/ 127 h 408"/>
                  <a:gd name="T18" fmla="*/ 407 w 419"/>
                  <a:gd name="T19" fmla="*/ 153 h 408"/>
                  <a:gd name="T20" fmla="*/ 413 w 419"/>
                  <a:gd name="T21" fmla="*/ 184 h 408"/>
                  <a:gd name="T22" fmla="*/ 415 w 419"/>
                  <a:gd name="T23" fmla="*/ 219 h 408"/>
                  <a:gd name="T24" fmla="*/ 417 w 419"/>
                  <a:gd name="T25" fmla="*/ 255 h 408"/>
                  <a:gd name="T26" fmla="*/ 419 w 419"/>
                  <a:gd name="T27" fmla="*/ 294 h 408"/>
                  <a:gd name="T28" fmla="*/ 413 w 419"/>
                  <a:gd name="T29" fmla="*/ 331 h 408"/>
                  <a:gd name="T30" fmla="*/ 397 w 419"/>
                  <a:gd name="T31" fmla="*/ 366 h 408"/>
                  <a:gd name="T32" fmla="*/ 369 w 419"/>
                  <a:gd name="T33" fmla="*/ 396 h 408"/>
                  <a:gd name="T34" fmla="*/ 359 w 419"/>
                  <a:gd name="T35" fmla="*/ 402 h 408"/>
                  <a:gd name="T36" fmla="*/ 346 w 419"/>
                  <a:gd name="T37" fmla="*/ 404 h 408"/>
                  <a:gd name="T38" fmla="*/ 334 w 419"/>
                  <a:gd name="T39" fmla="*/ 408 h 408"/>
                  <a:gd name="T40" fmla="*/ 321 w 419"/>
                  <a:gd name="T41" fmla="*/ 408 h 408"/>
                  <a:gd name="T42" fmla="*/ 307 w 419"/>
                  <a:gd name="T43" fmla="*/ 408 h 408"/>
                  <a:gd name="T44" fmla="*/ 294 w 419"/>
                  <a:gd name="T45" fmla="*/ 408 h 408"/>
                  <a:gd name="T46" fmla="*/ 280 w 419"/>
                  <a:gd name="T47" fmla="*/ 408 h 408"/>
                  <a:gd name="T48" fmla="*/ 267 w 419"/>
                  <a:gd name="T49" fmla="*/ 406 h 408"/>
                  <a:gd name="T50" fmla="*/ 294 w 419"/>
                  <a:gd name="T51" fmla="*/ 259 h 408"/>
                  <a:gd name="T52" fmla="*/ 278 w 419"/>
                  <a:gd name="T53" fmla="*/ 243 h 408"/>
                  <a:gd name="T54" fmla="*/ 244 w 419"/>
                  <a:gd name="T55" fmla="*/ 235 h 408"/>
                  <a:gd name="T56" fmla="*/ 211 w 419"/>
                  <a:gd name="T57" fmla="*/ 227 h 408"/>
                  <a:gd name="T58" fmla="*/ 178 w 419"/>
                  <a:gd name="T59" fmla="*/ 221 h 408"/>
                  <a:gd name="T60" fmla="*/ 142 w 419"/>
                  <a:gd name="T61" fmla="*/ 213 h 408"/>
                  <a:gd name="T62" fmla="*/ 109 w 419"/>
                  <a:gd name="T63" fmla="*/ 208 h 408"/>
                  <a:gd name="T64" fmla="*/ 75 w 419"/>
                  <a:gd name="T65" fmla="*/ 202 h 408"/>
                  <a:gd name="T66" fmla="*/ 42 w 419"/>
                  <a:gd name="T67" fmla="*/ 194 h 408"/>
                  <a:gd name="T68" fmla="*/ 9 w 419"/>
                  <a:gd name="T69" fmla="*/ 186 h 408"/>
                  <a:gd name="T70" fmla="*/ 2 w 419"/>
                  <a:gd name="T71" fmla="*/ 161 h 408"/>
                  <a:gd name="T72" fmla="*/ 0 w 419"/>
                  <a:gd name="T73" fmla="*/ 135 h 408"/>
                  <a:gd name="T74" fmla="*/ 0 w 419"/>
                  <a:gd name="T75" fmla="*/ 110 h 408"/>
                  <a:gd name="T76" fmla="*/ 5 w 419"/>
                  <a:gd name="T77" fmla="*/ 84 h 408"/>
                  <a:gd name="T78" fmla="*/ 11 w 419"/>
                  <a:gd name="T79" fmla="*/ 59 h 408"/>
                  <a:gd name="T80" fmla="*/ 21 w 419"/>
                  <a:gd name="T81" fmla="*/ 37 h 408"/>
                  <a:gd name="T82" fmla="*/ 38 w 419"/>
                  <a:gd name="T83" fmla="*/ 15 h 408"/>
                  <a:gd name="T84" fmla="*/ 61 w 419"/>
                  <a:gd name="T85" fmla="*/ 0 h 408"/>
                  <a:gd name="T86" fmla="*/ 80 w 419"/>
                  <a:gd name="T87" fmla="*/ 0 h 408"/>
                  <a:gd name="T88" fmla="*/ 96 w 419"/>
                  <a:gd name="T89" fmla="*/ 4 h 408"/>
                  <a:gd name="T90" fmla="*/ 113 w 419"/>
                  <a:gd name="T91" fmla="*/ 9 h 408"/>
                  <a:gd name="T92" fmla="*/ 128 w 419"/>
                  <a:gd name="T93" fmla="*/ 17 h 408"/>
                  <a:gd name="T94" fmla="*/ 142 w 419"/>
                  <a:gd name="T95" fmla="*/ 27 h 408"/>
                  <a:gd name="T96" fmla="*/ 157 w 419"/>
                  <a:gd name="T97" fmla="*/ 35 h 408"/>
                  <a:gd name="T98" fmla="*/ 171 w 419"/>
                  <a:gd name="T99" fmla="*/ 43 h 408"/>
                  <a:gd name="T100" fmla="*/ 188 w 419"/>
                  <a:gd name="T101" fmla="*/ 51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9" h="408">
                    <a:moveTo>
                      <a:pt x="188" y="51"/>
                    </a:moveTo>
                    <a:lnTo>
                      <a:pt x="211" y="60"/>
                    </a:lnTo>
                    <a:lnTo>
                      <a:pt x="236" y="72"/>
                    </a:lnTo>
                    <a:lnTo>
                      <a:pt x="261" y="82"/>
                    </a:lnTo>
                    <a:lnTo>
                      <a:pt x="286" y="92"/>
                    </a:lnTo>
                    <a:lnTo>
                      <a:pt x="311" y="100"/>
                    </a:lnTo>
                    <a:lnTo>
                      <a:pt x="336" y="110"/>
                    </a:lnTo>
                    <a:lnTo>
                      <a:pt x="361" y="117"/>
                    </a:lnTo>
                    <a:lnTo>
                      <a:pt x="386" y="127"/>
                    </a:lnTo>
                    <a:lnTo>
                      <a:pt x="407" y="153"/>
                    </a:lnTo>
                    <a:lnTo>
                      <a:pt x="413" y="184"/>
                    </a:lnTo>
                    <a:lnTo>
                      <a:pt x="415" y="219"/>
                    </a:lnTo>
                    <a:lnTo>
                      <a:pt x="417" y="255"/>
                    </a:lnTo>
                    <a:lnTo>
                      <a:pt x="419" y="294"/>
                    </a:lnTo>
                    <a:lnTo>
                      <a:pt x="413" y="331"/>
                    </a:lnTo>
                    <a:lnTo>
                      <a:pt x="397" y="366"/>
                    </a:lnTo>
                    <a:lnTo>
                      <a:pt x="369" y="396"/>
                    </a:lnTo>
                    <a:lnTo>
                      <a:pt x="359" y="402"/>
                    </a:lnTo>
                    <a:lnTo>
                      <a:pt x="346" y="404"/>
                    </a:lnTo>
                    <a:lnTo>
                      <a:pt x="334" y="408"/>
                    </a:lnTo>
                    <a:lnTo>
                      <a:pt x="321" y="408"/>
                    </a:lnTo>
                    <a:lnTo>
                      <a:pt x="307" y="408"/>
                    </a:lnTo>
                    <a:lnTo>
                      <a:pt x="294" y="408"/>
                    </a:lnTo>
                    <a:lnTo>
                      <a:pt x="280" y="408"/>
                    </a:lnTo>
                    <a:lnTo>
                      <a:pt x="267" y="406"/>
                    </a:lnTo>
                    <a:lnTo>
                      <a:pt x="294" y="259"/>
                    </a:lnTo>
                    <a:lnTo>
                      <a:pt x="278" y="243"/>
                    </a:lnTo>
                    <a:lnTo>
                      <a:pt x="244" y="235"/>
                    </a:lnTo>
                    <a:lnTo>
                      <a:pt x="211" y="227"/>
                    </a:lnTo>
                    <a:lnTo>
                      <a:pt x="178" y="221"/>
                    </a:lnTo>
                    <a:lnTo>
                      <a:pt x="142" y="213"/>
                    </a:lnTo>
                    <a:lnTo>
                      <a:pt x="109" y="208"/>
                    </a:lnTo>
                    <a:lnTo>
                      <a:pt x="75" y="202"/>
                    </a:lnTo>
                    <a:lnTo>
                      <a:pt x="42" y="194"/>
                    </a:lnTo>
                    <a:lnTo>
                      <a:pt x="9" y="186"/>
                    </a:lnTo>
                    <a:lnTo>
                      <a:pt x="2" y="161"/>
                    </a:lnTo>
                    <a:lnTo>
                      <a:pt x="0" y="135"/>
                    </a:lnTo>
                    <a:lnTo>
                      <a:pt x="0" y="110"/>
                    </a:lnTo>
                    <a:lnTo>
                      <a:pt x="5" y="84"/>
                    </a:lnTo>
                    <a:lnTo>
                      <a:pt x="11" y="59"/>
                    </a:lnTo>
                    <a:lnTo>
                      <a:pt x="21" y="37"/>
                    </a:lnTo>
                    <a:lnTo>
                      <a:pt x="38" y="15"/>
                    </a:lnTo>
                    <a:lnTo>
                      <a:pt x="61" y="0"/>
                    </a:lnTo>
                    <a:lnTo>
                      <a:pt x="80" y="0"/>
                    </a:lnTo>
                    <a:lnTo>
                      <a:pt x="96" y="4"/>
                    </a:lnTo>
                    <a:lnTo>
                      <a:pt x="113" y="9"/>
                    </a:lnTo>
                    <a:lnTo>
                      <a:pt x="128" y="17"/>
                    </a:lnTo>
                    <a:lnTo>
                      <a:pt x="142" y="27"/>
                    </a:lnTo>
                    <a:lnTo>
                      <a:pt x="157" y="35"/>
                    </a:lnTo>
                    <a:lnTo>
                      <a:pt x="171" y="43"/>
                    </a:lnTo>
                    <a:lnTo>
                      <a:pt x="188" y="51"/>
                    </a:lnTo>
                    <a:close/>
                  </a:path>
                </a:pathLst>
              </a:custGeom>
              <a:solidFill>
                <a:srgbClr val="00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0" name="Freeform 54"/>
              <p:cNvSpPr>
                <a:spLocks/>
              </p:cNvSpPr>
              <p:nvPr/>
            </p:nvSpPr>
            <p:spPr bwMode="auto">
              <a:xfrm>
                <a:off x="997" y="2325"/>
                <a:ext cx="722" cy="768"/>
              </a:xfrm>
              <a:custGeom>
                <a:avLst/>
                <a:gdLst>
                  <a:gd name="T0" fmla="*/ 584 w 584"/>
                  <a:gd name="T1" fmla="*/ 134 h 632"/>
                  <a:gd name="T2" fmla="*/ 578 w 584"/>
                  <a:gd name="T3" fmla="*/ 198 h 632"/>
                  <a:gd name="T4" fmla="*/ 572 w 584"/>
                  <a:gd name="T5" fmla="*/ 263 h 632"/>
                  <a:gd name="T6" fmla="*/ 563 w 584"/>
                  <a:gd name="T7" fmla="*/ 326 h 632"/>
                  <a:gd name="T8" fmla="*/ 553 w 584"/>
                  <a:gd name="T9" fmla="*/ 389 h 632"/>
                  <a:gd name="T10" fmla="*/ 540 w 584"/>
                  <a:gd name="T11" fmla="*/ 451 h 632"/>
                  <a:gd name="T12" fmla="*/ 526 w 584"/>
                  <a:gd name="T13" fmla="*/ 512 h 632"/>
                  <a:gd name="T14" fmla="*/ 509 w 584"/>
                  <a:gd name="T15" fmla="*/ 573 h 632"/>
                  <a:gd name="T16" fmla="*/ 488 w 584"/>
                  <a:gd name="T17" fmla="*/ 632 h 632"/>
                  <a:gd name="T18" fmla="*/ 476 w 584"/>
                  <a:gd name="T19" fmla="*/ 628 h 632"/>
                  <a:gd name="T20" fmla="*/ 459 w 584"/>
                  <a:gd name="T21" fmla="*/ 622 h 632"/>
                  <a:gd name="T22" fmla="*/ 436 w 584"/>
                  <a:gd name="T23" fmla="*/ 614 h 632"/>
                  <a:gd name="T24" fmla="*/ 409 w 584"/>
                  <a:gd name="T25" fmla="*/ 604 h 632"/>
                  <a:gd name="T26" fmla="*/ 378 w 584"/>
                  <a:gd name="T27" fmla="*/ 593 h 632"/>
                  <a:gd name="T28" fmla="*/ 342 w 584"/>
                  <a:gd name="T29" fmla="*/ 579 h 632"/>
                  <a:gd name="T30" fmla="*/ 307 w 584"/>
                  <a:gd name="T31" fmla="*/ 565 h 632"/>
                  <a:gd name="T32" fmla="*/ 269 w 584"/>
                  <a:gd name="T33" fmla="*/ 550 h 632"/>
                  <a:gd name="T34" fmla="*/ 230 w 584"/>
                  <a:gd name="T35" fmla="*/ 534 h 632"/>
                  <a:gd name="T36" fmla="*/ 192 w 584"/>
                  <a:gd name="T37" fmla="*/ 518 h 632"/>
                  <a:gd name="T38" fmla="*/ 153 w 584"/>
                  <a:gd name="T39" fmla="*/ 502 h 632"/>
                  <a:gd name="T40" fmla="*/ 117 w 584"/>
                  <a:gd name="T41" fmla="*/ 489 h 632"/>
                  <a:gd name="T42" fmla="*/ 82 w 584"/>
                  <a:gd name="T43" fmla="*/ 475 h 632"/>
                  <a:gd name="T44" fmla="*/ 51 w 584"/>
                  <a:gd name="T45" fmla="*/ 461 h 632"/>
                  <a:gd name="T46" fmla="*/ 23 w 584"/>
                  <a:gd name="T47" fmla="*/ 451 h 632"/>
                  <a:gd name="T48" fmla="*/ 0 w 584"/>
                  <a:gd name="T49" fmla="*/ 442 h 632"/>
                  <a:gd name="T50" fmla="*/ 3 w 584"/>
                  <a:gd name="T51" fmla="*/ 426 h 632"/>
                  <a:gd name="T52" fmla="*/ 11 w 584"/>
                  <a:gd name="T53" fmla="*/ 381 h 632"/>
                  <a:gd name="T54" fmla="*/ 21 w 584"/>
                  <a:gd name="T55" fmla="*/ 316 h 632"/>
                  <a:gd name="T56" fmla="*/ 34 w 584"/>
                  <a:gd name="T57" fmla="*/ 242 h 632"/>
                  <a:gd name="T58" fmla="*/ 48 w 584"/>
                  <a:gd name="T59" fmla="*/ 165 h 632"/>
                  <a:gd name="T60" fmla="*/ 65 w 584"/>
                  <a:gd name="T61" fmla="*/ 93 h 632"/>
                  <a:gd name="T62" fmla="*/ 80 w 584"/>
                  <a:gd name="T63" fmla="*/ 36 h 632"/>
                  <a:gd name="T64" fmla="*/ 94 w 584"/>
                  <a:gd name="T65" fmla="*/ 0 h 632"/>
                  <a:gd name="T66" fmla="*/ 563 w 584"/>
                  <a:gd name="T67" fmla="*/ 126 h 632"/>
                  <a:gd name="T68" fmla="*/ 584 w 584"/>
                  <a:gd name="T69" fmla="*/ 134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4" h="632">
                    <a:moveTo>
                      <a:pt x="584" y="134"/>
                    </a:moveTo>
                    <a:lnTo>
                      <a:pt x="578" y="198"/>
                    </a:lnTo>
                    <a:lnTo>
                      <a:pt x="572" y="263"/>
                    </a:lnTo>
                    <a:lnTo>
                      <a:pt x="563" y="326"/>
                    </a:lnTo>
                    <a:lnTo>
                      <a:pt x="553" y="389"/>
                    </a:lnTo>
                    <a:lnTo>
                      <a:pt x="540" y="451"/>
                    </a:lnTo>
                    <a:lnTo>
                      <a:pt x="526" y="512"/>
                    </a:lnTo>
                    <a:lnTo>
                      <a:pt x="509" y="573"/>
                    </a:lnTo>
                    <a:lnTo>
                      <a:pt x="488" y="632"/>
                    </a:lnTo>
                    <a:lnTo>
                      <a:pt x="476" y="628"/>
                    </a:lnTo>
                    <a:lnTo>
                      <a:pt x="459" y="622"/>
                    </a:lnTo>
                    <a:lnTo>
                      <a:pt x="436" y="614"/>
                    </a:lnTo>
                    <a:lnTo>
                      <a:pt x="409" y="604"/>
                    </a:lnTo>
                    <a:lnTo>
                      <a:pt x="378" y="593"/>
                    </a:lnTo>
                    <a:lnTo>
                      <a:pt x="342" y="579"/>
                    </a:lnTo>
                    <a:lnTo>
                      <a:pt x="307" y="565"/>
                    </a:lnTo>
                    <a:lnTo>
                      <a:pt x="269" y="550"/>
                    </a:lnTo>
                    <a:lnTo>
                      <a:pt x="230" y="534"/>
                    </a:lnTo>
                    <a:lnTo>
                      <a:pt x="192" y="518"/>
                    </a:lnTo>
                    <a:lnTo>
                      <a:pt x="153" y="502"/>
                    </a:lnTo>
                    <a:lnTo>
                      <a:pt x="117" y="489"/>
                    </a:lnTo>
                    <a:lnTo>
                      <a:pt x="82" y="475"/>
                    </a:lnTo>
                    <a:lnTo>
                      <a:pt x="51" y="461"/>
                    </a:lnTo>
                    <a:lnTo>
                      <a:pt x="23" y="451"/>
                    </a:lnTo>
                    <a:lnTo>
                      <a:pt x="0" y="442"/>
                    </a:lnTo>
                    <a:lnTo>
                      <a:pt x="3" y="426"/>
                    </a:lnTo>
                    <a:lnTo>
                      <a:pt x="11" y="381"/>
                    </a:lnTo>
                    <a:lnTo>
                      <a:pt x="21" y="316"/>
                    </a:lnTo>
                    <a:lnTo>
                      <a:pt x="34" y="242"/>
                    </a:lnTo>
                    <a:lnTo>
                      <a:pt x="48" y="165"/>
                    </a:lnTo>
                    <a:lnTo>
                      <a:pt x="65" y="93"/>
                    </a:lnTo>
                    <a:lnTo>
                      <a:pt x="80" y="36"/>
                    </a:lnTo>
                    <a:lnTo>
                      <a:pt x="94" y="0"/>
                    </a:lnTo>
                    <a:lnTo>
                      <a:pt x="563" y="126"/>
                    </a:lnTo>
                    <a:lnTo>
                      <a:pt x="584" y="134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1" name="Freeform 55"/>
              <p:cNvSpPr>
                <a:spLocks/>
              </p:cNvSpPr>
              <p:nvPr/>
            </p:nvSpPr>
            <p:spPr bwMode="auto">
              <a:xfrm>
                <a:off x="2106" y="2330"/>
                <a:ext cx="374" cy="374"/>
              </a:xfrm>
              <a:custGeom>
                <a:avLst/>
                <a:gdLst>
                  <a:gd name="T0" fmla="*/ 265 w 302"/>
                  <a:gd name="T1" fmla="*/ 116 h 308"/>
                  <a:gd name="T2" fmla="*/ 290 w 302"/>
                  <a:gd name="T3" fmla="*/ 157 h 308"/>
                  <a:gd name="T4" fmla="*/ 300 w 302"/>
                  <a:gd name="T5" fmla="*/ 204 h 308"/>
                  <a:gd name="T6" fmla="*/ 302 w 302"/>
                  <a:gd name="T7" fmla="*/ 253 h 308"/>
                  <a:gd name="T8" fmla="*/ 300 w 302"/>
                  <a:gd name="T9" fmla="*/ 304 h 308"/>
                  <a:gd name="T10" fmla="*/ 296 w 302"/>
                  <a:gd name="T11" fmla="*/ 308 h 308"/>
                  <a:gd name="T12" fmla="*/ 292 w 302"/>
                  <a:gd name="T13" fmla="*/ 308 h 308"/>
                  <a:gd name="T14" fmla="*/ 286 w 302"/>
                  <a:gd name="T15" fmla="*/ 308 h 308"/>
                  <a:gd name="T16" fmla="*/ 281 w 302"/>
                  <a:gd name="T17" fmla="*/ 308 h 308"/>
                  <a:gd name="T18" fmla="*/ 281 w 302"/>
                  <a:gd name="T19" fmla="*/ 291 h 308"/>
                  <a:gd name="T20" fmla="*/ 284 w 302"/>
                  <a:gd name="T21" fmla="*/ 271 h 308"/>
                  <a:gd name="T22" fmla="*/ 284 w 302"/>
                  <a:gd name="T23" fmla="*/ 253 h 308"/>
                  <a:gd name="T24" fmla="*/ 281 w 302"/>
                  <a:gd name="T25" fmla="*/ 236 h 308"/>
                  <a:gd name="T26" fmla="*/ 279 w 302"/>
                  <a:gd name="T27" fmla="*/ 208 h 308"/>
                  <a:gd name="T28" fmla="*/ 275 w 302"/>
                  <a:gd name="T29" fmla="*/ 183 h 308"/>
                  <a:gd name="T30" fmla="*/ 267 w 302"/>
                  <a:gd name="T31" fmla="*/ 159 h 308"/>
                  <a:gd name="T32" fmla="*/ 254 w 302"/>
                  <a:gd name="T33" fmla="*/ 136 h 308"/>
                  <a:gd name="T34" fmla="*/ 221 w 302"/>
                  <a:gd name="T35" fmla="*/ 124 h 308"/>
                  <a:gd name="T36" fmla="*/ 188 w 302"/>
                  <a:gd name="T37" fmla="*/ 112 h 308"/>
                  <a:gd name="T38" fmla="*/ 152 w 302"/>
                  <a:gd name="T39" fmla="*/ 100 h 308"/>
                  <a:gd name="T40" fmla="*/ 119 w 302"/>
                  <a:gd name="T41" fmla="*/ 87 h 308"/>
                  <a:gd name="T42" fmla="*/ 88 w 302"/>
                  <a:gd name="T43" fmla="*/ 73 h 308"/>
                  <a:gd name="T44" fmla="*/ 56 w 302"/>
                  <a:gd name="T45" fmla="*/ 55 h 308"/>
                  <a:gd name="T46" fmla="*/ 27 w 302"/>
                  <a:gd name="T47" fmla="*/ 34 h 308"/>
                  <a:gd name="T48" fmla="*/ 0 w 302"/>
                  <a:gd name="T49" fmla="*/ 8 h 308"/>
                  <a:gd name="T50" fmla="*/ 0 w 302"/>
                  <a:gd name="T51" fmla="*/ 0 h 308"/>
                  <a:gd name="T52" fmla="*/ 29 w 302"/>
                  <a:gd name="T53" fmla="*/ 18 h 308"/>
                  <a:gd name="T54" fmla="*/ 63 w 302"/>
                  <a:gd name="T55" fmla="*/ 36 h 308"/>
                  <a:gd name="T56" fmla="*/ 100 w 302"/>
                  <a:gd name="T57" fmla="*/ 53 h 308"/>
                  <a:gd name="T58" fmla="*/ 138 w 302"/>
                  <a:gd name="T59" fmla="*/ 69 h 308"/>
                  <a:gd name="T60" fmla="*/ 173 w 302"/>
                  <a:gd name="T61" fmla="*/ 83 h 308"/>
                  <a:gd name="T62" fmla="*/ 208 w 302"/>
                  <a:gd name="T63" fmla="*/ 96 h 308"/>
                  <a:gd name="T64" fmla="*/ 240 w 302"/>
                  <a:gd name="T65" fmla="*/ 106 h 308"/>
                  <a:gd name="T66" fmla="*/ 265 w 302"/>
                  <a:gd name="T67" fmla="*/ 116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2" h="308">
                    <a:moveTo>
                      <a:pt x="265" y="116"/>
                    </a:moveTo>
                    <a:lnTo>
                      <a:pt x="290" y="157"/>
                    </a:lnTo>
                    <a:lnTo>
                      <a:pt x="300" y="204"/>
                    </a:lnTo>
                    <a:lnTo>
                      <a:pt x="302" y="253"/>
                    </a:lnTo>
                    <a:lnTo>
                      <a:pt x="300" y="304"/>
                    </a:lnTo>
                    <a:lnTo>
                      <a:pt x="296" y="308"/>
                    </a:lnTo>
                    <a:lnTo>
                      <a:pt x="292" y="308"/>
                    </a:lnTo>
                    <a:lnTo>
                      <a:pt x="286" y="308"/>
                    </a:lnTo>
                    <a:lnTo>
                      <a:pt x="281" y="308"/>
                    </a:lnTo>
                    <a:lnTo>
                      <a:pt x="281" y="291"/>
                    </a:lnTo>
                    <a:lnTo>
                      <a:pt x="284" y="271"/>
                    </a:lnTo>
                    <a:lnTo>
                      <a:pt x="284" y="253"/>
                    </a:lnTo>
                    <a:lnTo>
                      <a:pt x="281" y="236"/>
                    </a:lnTo>
                    <a:lnTo>
                      <a:pt x="279" y="208"/>
                    </a:lnTo>
                    <a:lnTo>
                      <a:pt x="275" y="183"/>
                    </a:lnTo>
                    <a:lnTo>
                      <a:pt x="267" y="159"/>
                    </a:lnTo>
                    <a:lnTo>
                      <a:pt x="254" y="136"/>
                    </a:lnTo>
                    <a:lnTo>
                      <a:pt x="221" y="124"/>
                    </a:lnTo>
                    <a:lnTo>
                      <a:pt x="188" y="112"/>
                    </a:lnTo>
                    <a:lnTo>
                      <a:pt x="152" y="100"/>
                    </a:lnTo>
                    <a:lnTo>
                      <a:pt x="119" y="87"/>
                    </a:lnTo>
                    <a:lnTo>
                      <a:pt x="88" y="73"/>
                    </a:lnTo>
                    <a:lnTo>
                      <a:pt x="56" y="55"/>
                    </a:lnTo>
                    <a:lnTo>
                      <a:pt x="27" y="3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9" y="18"/>
                    </a:lnTo>
                    <a:lnTo>
                      <a:pt x="63" y="36"/>
                    </a:lnTo>
                    <a:lnTo>
                      <a:pt x="100" y="53"/>
                    </a:lnTo>
                    <a:lnTo>
                      <a:pt x="138" y="69"/>
                    </a:lnTo>
                    <a:lnTo>
                      <a:pt x="173" y="83"/>
                    </a:lnTo>
                    <a:lnTo>
                      <a:pt x="208" y="96"/>
                    </a:lnTo>
                    <a:lnTo>
                      <a:pt x="240" y="106"/>
                    </a:lnTo>
                    <a:lnTo>
                      <a:pt x="265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2" name="Freeform 56"/>
              <p:cNvSpPr>
                <a:spLocks/>
              </p:cNvSpPr>
              <p:nvPr/>
            </p:nvSpPr>
            <p:spPr bwMode="auto">
              <a:xfrm>
                <a:off x="4202" y="2330"/>
                <a:ext cx="624" cy="470"/>
              </a:xfrm>
              <a:custGeom>
                <a:avLst/>
                <a:gdLst>
                  <a:gd name="T0" fmla="*/ 504 w 504"/>
                  <a:gd name="T1" fmla="*/ 36 h 387"/>
                  <a:gd name="T2" fmla="*/ 504 w 504"/>
                  <a:gd name="T3" fmla="*/ 67 h 387"/>
                  <a:gd name="T4" fmla="*/ 427 w 504"/>
                  <a:gd name="T5" fmla="*/ 265 h 387"/>
                  <a:gd name="T6" fmla="*/ 421 w 504"/>
                  <a:gd name="T7" fmla="*/ 281 h 387"/>
                  <a:gd name="T8" fmla="*/ 413 w 504"/>
                  <a:gd name="T9" fmla="*/ 296 h 387"/>
                  <a:gd name="T10" fmla="*/ 402 w 504"/>
                  <a:gd name="T11" fmla="*/ 310 h 387"/>
                  <a:gd name="T12" fmla="*/ 390 w 504"/>
                  <a:gd name="T13" fmla="*/ 322 h 387"/>
                  <a:gd name="T14" fmla="*/ 373 w 504"/>
                  <a:gd name="T15" fmla="*/ 320 h 387"/>
                  <a:gd name="T16" fmla="*/ 359 w 504"/>
                  <a:gd name="T17" fmla="*/ 322 h 387"/>
                  <a:gd name="T18" fmla="*/ 342 w 504"/>
                  <a:gd name="T19" fmla="*/ 330 h 387"/>
                  <a:gd name="T20" fmla="*/ 327 w 504"/>
                  <a:gd name="T21" fmla="*/ 342 h 387"/>
                  <a:gd name="T22" fmla="*/ 313 w 504"/>
                  <a:gd name="T23" fmla="*/ 353 h 387"/>
                  <a:gd name="T24" fmla="*/ 300 w 504"/>
                  <a:gd name="T25" fmla="*/ 365 h 387"/>
                  <a:gd name="T26" fmla="*/ 286 w 504"/>
                  <a:gd name="T27" fmla="*/ 377 h 387"/>
                  <a:gd name="T28" fmla="*/ 271 w 504"/>
                  <a:gd name="T29" fmla="*/ 387 h 387"/>
                  <a:gd name="T30" fmla="*/ 273 w 504"/>
                  <a:gd name="T31" fmla="*/ 375 h 387"/>
                  <a:gd name="T32" fmla="*/ 273 w 504"/>
                  <a:gd name="T33" fmla="*/ 363 h 387"/>
                  <a:gd name="T34" fmla="*/ 269 w 504"/>
                  <a:gd name="T35" fmla="*/ 353 h 387"/>
                  <a:gd name="T36" fmla="*/ 265 w 504"/>
                  <a:gd name="T37" fmla="*/ 345 h 387"/>
                  <a:gd name="T38" fmla="*/ 254 w 504"/>
                  <a:gd name="T39" fmla="*/ 345 h 387"/>
                  <a:gd name="T40" fmla="*/ 246 w 504"/>
                  <a:gd name="T41" fmla="*/ 351 h 387"/>
                  <a:gd name="T42" fmla="*/ 240 w 504"/>
                  <a:gd name="T43" fmla="*/ 357 h 387"/>
                  <a:gd name="T44" fmla="*/ 231 w 504"/>
                  <a:gd name="T45" fmla="*/ 363 h 387"/>
                  <a:gd name="T46" fmla="*/ 202 w 504"/>
                  <a:gd name="T47" fmla="*/ 351 h 387"/>
                  <a:gd name="T48" fmla="*/ 171 w 504"/>
                  <a:gd name="T49" fmla="*/ 342 h 387"/>
                  <a:gd name="T50" fmla="*/ 142 w 504"/>
                  <a:gd name="T51" fmla="*/ 332 h 387"/>
                  <a:gd name="T52" fmla="*/ 115 w 504"/>
                  <a:gd name="T53" fmla="*/ 322 h 387"/>
                  <a:gd name="T54" fmla="*/ 85 w 504"/>
                  <a:gd name="T55" fmla="*/ 310 h 387"/>
                  <a:gd name="T56" fmla="*/ 56 w 504"/>
                  <a:gd name="T57" fmla="*/ 300 h 387"/>
                  <a:gd name="T58" fmla="*/ 29 w 504"/>
                  <a:gd name="T59" fmla="*/ 291 h 387"/>
                  <a:gd name="T60" fmla="*/ 0 w 504"/>
                  <a:gd name="T61" fmla="*/ 281 h 387"/>
                  <a:gd name="T62" fmla="*/ 2 w 504"/>
                  <a:gd name="T63" fmla="*/ 251 h 387"/>
                  <a:gd name="T64" fmla="*/ 236 w 504"/>
                  <a:gd name="T65" fmla="*/ 328 h 387"/>
                  <a:gd name="T66" fmla="*/ 250 w 504"/>
                  <a:gd name="T67" fmla="*/ 334 h 387"/>
                  <a:gd name="T68" fmla="*/ 263 w 504"/>
                  <a:gd name="T69" fmla="*/ 338 h 387"/>
                  <a:gd name="T70" fmla="*/ 273 w 504"/>
                  <a:gd name="T71" fmla="*/ 342 h 387"/>
                  <a:gd name="T72" fmla="*/ 281 w 504"/>
                  <a:gd name="T73" fmla="*/ 342 h 387"/>
                  <a:gd name="T74" fmla="*/ 288 w 504"/>
                  <a:gd name="T75" fmla="*/ 342 h 387"/>
                  <a:gd name="T76" fmla="*/ 292 w 504"/>
                  <a:gd name="T77" fmla="*/ 340 h 387"/>
                  <a:gd name="T78" fmla="*/ 296 w 504"/>
                  <a:gd name="T79" fmla="*/ 338 h 387"/>
                  <a:gd name="T80" fmla="*/ 300 w 504"/>
                  <a:gd name="T81" fmla="*/ 332 h 387"/>
                  <a:gd name="T82" fmla="*/ 315 w 504"/>
                  <a:gd name="T83" fmla="*/ 300 h 387"/>
                  <a:gd name="T84" fmla="*/ 334 w 504"/>
                  <a:gd name="T85" fmla="*/ 259 h 387"/>
                  <a:gd name="T86" fmla="*/ 352 w 504"/>
                  <a:gd name="T87" fmla="*/ 214 h 387"/>
                  <a:gd name="T88" fmla="*/ 373 w 504"/>
                  <a:gd name="T89" fmla="*/ 165 h 387"/>
                  <a:gd name="T90" fmla="*/ 392 w 504"/>
                  <a:gd name="T91" fmla="*/ 116 h 387"/>
                  <a:gd name="T92" fmla="*/ 411 w 504"/>
                  <a:gd name="T93" fmla="*/ 69 h 387"/>
                  <a:gd name="T94" fmla="*/ 427 w 504"/>
                  <a:gd name="T95" fmla="*/ 30 h 387"/>
                  <a:gd name="T96" fmla="*/ 442 w 504"/>
                  <a:gd name="T97" fmla="*/ 0 h 387"/>
                  <a:gd name="T98" fmla="*/ 450 w 504"/>
                  <a:gd name="T99" fmla="*/ 4 h 387"/>
                  <a:gd name="T100" fmla="*/ 457 w 504"/>
                  <a:gd name="T101" fmla="*/ 8 h 387"/>
                  <a:gd name="T102" fmla="*/ 465 w 504"/>
                  <a:gd name="T103" fmla="*/ 12 h 387"/>
                  <a:gd name="T104" fmla="*/ 473 w 504"/>
                  <a:gd name="T105" fmla="*/ 16 h 387"/>
                  <a:gd name="T106" fmla="*/ 482 w 504"/>
                  <a:gd name="T107" fmla="*/ 20 h 387"/>
                  <a:gd name="T108" fmla="*/ 490 w 504"/>
                  <a:gd name="T109" fmla="*/ 24 h 387"/>
                  <a:gd name="T110" fmla="*/ 496 w 504"/>
                  <a:gd name="T111" fmla="*/ 30 h 387"/>
                  <a:gd name="T112" fmla="*/ 504 w 504"/>
                  <a:gd name="T113" fmla="*/ 36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4" h="387">
                    <a:moveTo>
                      <a:pt x="504" y="36"/>
                    </a:moveTo>
                    <a:lnTo>
                      <a:pt x="504" y="67"/>
                    </a:lnTo>
                    <a:lnTo>
                      <a:pt x="427" y="265"/>
                    </a:lnTo>
                    <a:lnTo>
                      <a:pt x="421" y="281"/>
                    </a:lnTo>
                    <a:lnTo>
                      <a:pt x="413" y="296"/>
                    </a:lnTo>
                    <a:lnTo>
                      <a:pt x="402" y="310"/>
                    </a:lnTo>
                    <a:lnTo>
                      <a:pt x="390" y="322"/>
                    </a:lnTo>
                    <a:lnTo>
                      <a:pt x="373" y="320"/>
                    </a:lnTo>
                    <a:lnTo>
                      <a:pt x="359" y="322"/>
                    </a:lnTo>
                    <a:lnTo>
                      <a:pt x="342" y="330"/>
                    </a:lnTo>
                    <a:lnTo>
                      <a:pt x="327" y="342"/>
                    </a:lnTo>
                    <a:lnTo>
                      <a:pt x="313" y="353"/>
                    </a:lnTo>
                    <a:lnTo>
                      <a:pt x="300" y="365"/>
                    </a:lnTo>
                    <a:lnTo>
                      <a:pt x="286" y="377"/>
                    </a:lnTo>
                    <a:lnTo>
                      <a:pt x="271" y="387"/>
                    </a:lnTo>
                    <a:lnTo>
                      <a:pt x="273" y="375"/>
                    </a:lnTo>
                    <a:lnTo>
                      <a:pt x="273" y="363"/>
                    </a:lnTo>
                    <a:lnTo>
                      <a:pt x="269" y="353"/>
                    </a:lnTo>
                    <a:lnTo>
                      <a:pt x="265" y="345"/>
                    </a:lnTo>
                    <a:lnTo>
                      <a:pt x="254" y="345"/>
                    </a:lnTo>
                    <a:lnTo>
                      <a:pt x="246" y="351"/>
                    </a:lnTo>
                    <a:lnTo>
                      <a:pt x="240" y="357"/>
                    </a:lnTo>
                    <a:lnTo>
                      <a:pt x="231" y="363"/>
                    </a:lnTo>
                    <a:lnTo>
                      <a:pt x="202" y="351"/>
                    </a:lnTo>
                    <a:lnTo>
                      <a:pt x="171" y="342"/>
                    </a:lnTo>
                    <a:lnTo>
                      <a:pt x="142" y="332"/>
                    </a:lnTo>
                    <a:lnTo>
                      <a:pt x="115" y="322"/>
                    </a:lnTo>
                    <a:lnTo>
                      <a:pt x="85" y="310"/>
                    </a:lnTo>
                    <a:lnTo>
                      <a:pt x="56" y="300"/>
                    </a:lnTo>
                    <a:lnTo>
                      <a:pt x="29" y="291"/>
                    </a:lnTo>
                    <a:lnTo>
                      <a:pt x="0" y="281"/>
                    </a:lnTo>
                    <a:lnTo>
                      <a:pt x="2" y="251"/>
                    </a:lnTo>
                    <a:lnTo>
                      <a:pt x="236" y="328"/>
                    </a:lnTo>
                    <a:lnTo>
                      <a:pt x="250" y="334"/>
                    </a:lnTo>
                    <a:lnTo>
                      <a:pt x="263" y="338"/>
                    </a:lnTo>
                    <a:lnTo>
                      <a:pt x="273" y="342"/>
                    </a:lnTo>
                    <a:lnTo>
                      <a:pt x="281" y="342"/>
                    </a:lnTo>
                    <a:lnTo>
                      <a:pt x="288" y="342"/>
                    </a:lnTo>
                    <a:lnTo>
                      <a:pt x="292" y="340"/>
                    </a:lnTo>
                    <a:lnTo>
                      <a:pt x="296" y="338"/>
                    </a:lnTo>
                    <a:lnTo>
                      <a:pt x="300" y="332"/>
                    </a:lnTo>
                    <a:lnTo>
                      <a:pt x="315" y="300"/>
                    </a:lnTo>
                    <a:lnTo>
                      <a:pt x="334" y="259"/>
                    </a:lnTo>
                    <a:lnTo>
                      <a:pt x="352" y="214"/>
                    </a:lnTo>
                    <a:lnTo>
                      <a:pt x="373" y="165"/>
                    </a:lnTo>
                    <a:lnTo>
                      <a:pt x="392" y="116"/>
                    </a:lnTo>
                    <a:lnTo>
                      <a:pt x="411" y="69"/>
                    </a:lnTo>
                    <a:lnTo>
                      <a:pt x="427" y="30"/>
                    </a:lnTo>
                    <a:lnTo>
                      <a:pt x="442" y="0"/>
                    </a:lnTo>
                    <a:lnTo>
                      <a:pt x="450" y="4"/>
                    </a:lnTo>
                    <a:lnTo>
                      <a:pt x="457" y="8"/>
                    </a:lnTo>
                    <a:lnTo>
                      <a:pt x="465" y="12"/>
                    </a:lnTo>
                    <a:lnTo>
                      <a:pt x="473" y="16"/>
                    </a:lnTo>
                    <a:lnTo>
                      <a:pt x="482" y="20"/>
                    </a:lnTo>
                    <a:lnTo>
                      <a:pt x="490" y="24"/>
                    </a:lnTo>
                    <a:lnTo>
                      <a:pt x="496" y="30"/>
                    </a:lnTo>
                    <a:lnTo>
                      <a:pt x="504" y="36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3" name="Freeform 57"/>
              <p:cNvSpPr>
                <a:spLocks/>
              </p:cNvSpPr>
              <p:nvPr/>
            </p:nvSpPr>
            <p:spPr bwMode="auto">
              <a:xfrm>
                <a:off x="1314" y="2327"/>
                <a:ext cx="597" cy="141"/>
              </a:xfrm>
              <a:custGeom>
                <a:avLst/>
                <a:gdLst>
                  <a:gd name="T0" fmla="*/ 115 w 482"/>
                  <a:gd name="T1" fmla="*/ 2 h 116"/>
                  <a:gd name="T2" fmla="*/ 482 w 482"/>
                  <a:gd name="T3" fmla="*/ 114 h 116"/>
                  <a:gd name="T4" fmla="*/ 475 w 482"/>
                  <a:gd name="T5" fmla="*/ 116 h 116"/>
                  <a:gd name="T6" fmla="*/ 461 w 482"/>
                  <a:gd name="T7" fmla="*/ 114 h 116"/>
                  <a:gd name="T8" fmla="*/ 440 w 482"/>
                  <a:gd name="T9" fmla="*/ 112 h 116"/>
                  <a:gd name="T10" fmla="*/ 415 w 482"/>
                  <a:gd name="T11" fmla="*/ 110 h 116"/>
                  <a:gd name="T12" fmla="*/ 390 w 482"/>
                  <a:gd name="T13" fmla="*/ 108 h 116"/>
                  <a:gd name="T14" fmla="*/ 367 w 482"/>
                  <a:gd name="T15" fmla="*/ 104 h 116"/>
                  <a:gd name="T16" fmla="*/ 352 w 482"/>
                  <a:gd name="T17" fmla="*/ 102 h 116"/>
                  <a:gd name="T18" fmla="*/ 346 w 482"/>
                  <a:gd name="T19" fmla="*/ 102 h 116"/>
                  <a:gd name="T20" fmla="*/ 0 w 482"/>
                  <a:gd name="T21" fmla="*/ 0 h 116"/>
                  <a:gd name="T22" fmla="*/ 115 w 482"/>
                  <a:gd name="T23" fmla="*/ 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2" h="116">
                    <a:moveTo>
                      <a:pt x="115" y="2"/>
                    </a:moveTo>
                    <a:lnTo>
                      <a:pt x="482" y="114"/>
                    </a:lnTo>
                    <a:lnTo>
                      <a:pt x="475" y="116"/>
                    </a:lnTo>
                    <a:lnTo>
                      <a:pt x="461" y="114"/>
                    </a:lnTo>
                    <a:lnTo>
                      <a:pt x="440" y="112"/>
                    </a:lnTo>
                    <a:lnTo>
                      <a:pt x="415" y="110"/>
                    </a:lnTo>
                    <a:lnTo>
                      <a:pt x="390" y="108"/>
                    </a:lnTo>
                    <a:lnTo>
                      <a:pt x="367" y="104"/>
                    </a:lnTo>
                    <a:lnTo>
                      <a:pt x="352" y="102"/>
                    </a:lnTo>
                    <a:lnTo>
                      <a:pt x="346" y="102"/>
                    </a:lnTo>
                    <a:lnTo>
                      <a:pt x="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4" name="Freeform 58"/>
              <p:cNvSpPr>
                <a:spLocks/>
              </p:cNvSpPr>
              <p:nvPr/>
            </p:nvSpPr>
            <p:spPr bwMode="auto">
              <a:xfrm>
                <a:off x="1080" y="2376"/>
                <a:ext cx="554" cy="605"/>
              </a:xfrm>
              <a:custGeom>
                <a:avLst/>
                <a:gdLst>
                  <a:gd name="T0" fmla="*/ 448 w 448"/>
                  <a:gd name="T1" fmla="*/ 113 h 498"/>
                  <a:gd name="T2" fmla="*/ 438 w 448"/>
                  <a:gd name="T3" fmla="*/ 205 h 498"/>
                  <a:gd name="T4" fmla="*/ 426 w 448"/>
                  <a:gd name="T5" fmla="*/ 300 h 498"/>
                  <a:gd name="T6" fmla="*/ 409 w 448"/>
                  <a:gd name="T7" fmla="*/ 394 h 498"/>
                  <a:gd name="T8" fmla="*/ 388 w 448"/>
                  <a:gd name="T9" fmla="*/ 488 h 498"/>
                  <a:gd name="T10" fmla="*/ 382 w 448"/>
                  <a:gd name="T11" fmla="*/ 496 h 498"/>
                  <a:gd name="T12" fmla="*/ 371 w 448"/>
                  <a:gd name="T13" fmla="*/ 498 h 498"/>
                  <a:gd name="T14" fmla="*/ 361 w 448"/>
                  <a:gd name="T15" fmla="*/ 498 h 498"/>
                  <a:gd name="T16" fmla="*/ 353 w 448"/>
                  <a:gd name="T17" fmla="*/ 496 h 498"/>
                  <a:gd name="T18" fmla="*/ 0 w 448"/>
                  <a:gd name="T19" fmla="*/ 358 h 498"/>
                  <a:gd name="T20" fmla="*/ 61 w 448"/>
                  <a:gd name="T21" fmla="*/ 0 h 498"/>
                  <a:gd name="T22" fmla="*/ 65 w 448"/>
                  <a:gd name="T23" fmla="*/ 1 h 498"/>
                  <a:gd name="T24" fmla="*/ 75 w 448"/>
                  <a:gd name="T25" fmla="*/ 3 h 498"/>
                  <a:gd name="T26" fmla="*/ 94 w 448"/>
                  <a:gd name="T27" fmla="*/ 9 h 498"/>
                  <a:gd name="T28" fmla="*/ 117 w 448"/>
                  <a:gd name="T29" fmla="*/ 15 h 498"/>
                  <a:gd name="T30" fmla="*/ 144 w 448"/>
                  <a:gd name="T31" fmla="*/ 23 h 498"/>
                  <a:gd name="T32" fmla="*/ 173 w 448"/>
                  <a:gd name="T33" fmla="*/ 31 h 498"/>
                  <a:gd name="T34" fmla="*/ 207 w 448"/>
                  <a:gd name="T35" fmla="*/ 41 h 498"/>
                  <a:gd name="T36" fmla="*/ 240 w 448"/>
                  <a:gd name="T37" fmla="*/ 51 h 498"/>
                  <a:gd name="T38" fmla="*/ 275 w 448"/>
                  <a:gd name="T39" fmla="*/ 60 h 498"/>
                  <a:gd name="T40" fmla="*/ 309 w 448"/>
                  <a:gd name="T41" fmla="*/ 70 h 498"/>
                  <a:gd name="T42" fmla="*/ 342 w 448"/>
                  <a:gd name="T43" fmla="*/ 80 h 498"/>
                  <a:gd name="T44" fmla="*/ 371 w 448"/>
                  <a:gd name="T45" fmla="*/ 90 h 498"/>
                  <a:gd name="T46" fmla="*/ 398 w 448"/>
                  <a:gd name="T47" fmla="*/ 98 h 498"/>
                  <a:gd name="T48" fmla="*/ 421 w 448"/>
                  <a:gd name="T49" fmla="*/ 103 h 498"/>
                  <a:gd name="T50" fmla="*/ 438 w 448"/>
                  <a:gd name="T51" fmla="*/ 109 h 498"/>
                  <a:gd name="T52" fmla="*/ 448 w 448"/>
                  <a:gd name="T53" fmla="*/ 1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8" h="498">
                    <a:moveTo>
                      <a:pt x="448" y="113"/>
                    </a:moveTo>
                    <a:lnTo>
                      <a:pt x="438" y="205"/>
                    </a:lnTo>
                    <a:lnTo>
                      <a:pt x="426" y="300"/>
                    </a:lnTo>
                    <a:lnTo>
                      <a:pt x="409" y="394"/>
                    </a:lnTo>
                    <a:lnTo>
                      <a:pt x="388" y="488"/>
                    </a:lnTo>
                    <a:lnTo>
                      <a:pt x="382" y="496"/>
                    </a:lnTo>
                    <a:lnTo>
                      <a:pt x="371" y="498"/>
                    </a:lnTo>
                    <a:lnTo>
                      <a:pt x="361" y="498"/>
                    </a:lnTo>
                    <a:lnTo>
                      <a:pt x="353" y="496"/>
                    </a:lnTo>
                    <a:lnTo>
                      <a:pt x="0" y="358"/>
                    </a:lnTo>
                    <a:lnTo>
                      <a:pt x="61" y="0"/>
                    </a:lnTo>
                    <a:lnTo>
                      <a:pt x="65" y="1"/>
                    </a:lnTo>
                    <a:lnTo>
                      <a:pt x="75" y="3"/>
                    </a:lnTo>
                    <a:lnTo>
                      <a:pt x="94" y="9"/>
                    </a:lnTo>
                    <a:lnTo>
                      <a:pt x="117" y="15"/>
                    </a:lnTo>
                    <a:lnTo>
                      <a:pt x="144" y="23"/>
                    </a:lnTo>
                    <a:lnTo>
                      <a:pt x="173" y="31"/>
                    </a:lnTo>
                    <a:lnTo>
                      <a:pt x="207" y="41"/>
                    </a:lnTo>
                    <a:lnTo>
                      <a:pt x="240" y="51"/>
                    </a:lnTo>
                    <a:lnTo>
                      <a:pt x="275" y="60"/>
                    </a:lnTo>
                    <a:lnTo>
                      <a:pt x="309" y="70"/>
                    </a:lnTo>
                    <a:lnTo>
                      <a:pt x="342" y="80"/>
                    </a:lnTo>
                    <a:lnTo>
                      <a:pt x="371" y="90"/>
                    </a:lnTo>
                    <a:lnTo>
                      <a:pt x="398" y="98"/>
                    </a:lnTo>
                    <a:lnTo>
                      <a:pt x="421" y="103"/>
                    </a:lnTo>
                    <a:lnTo>
                      <a:pt x="438" y="109"/>
                    </a:lnTo>
                    <a:lnTo>
                      <a:pt x="448" y="113"/>
                    </a:lnTo>
                    <a:close/>
                  </a:path>
                </a:pathLst>
              </a:cu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5" name="Freeform 59"/>
              <p:cNvSpPr>
                <a:spLocks/>
              </p:cNvSpPr>
              <p:nvPr/>
            </p:nvSpPr>
            <p:spPr bwMode="auto">
              <a:xfrm>
                <a:off x="4767" y="2444"/>
                <a:ext cx="149" cy="250"/>
              </a:xfrm>
              <a:custGeom>
                <a:avLst/>
                <a:gdLst>
                  <a:gd name="T0" fmla="*/ 120 w 120"/>
                  <a:gd name="T1" fmla="*/ 30 h 206"/>
                  <a:gd name="T2" fmla="*/ 110 w 120"/>
                  <a:gd name="T3" fmla="*/ 75 h 206"/>
                  <a:gd name="T4" fmla="*/ 97 w 120"/>
                  <a:gd name="T5" fmla="*/ 118 h 206"/>
                  <a:gd name="T6" fmla="*/ 83 w 120"/>
                  <a:gd name="T7" fmla="*/ 159 h 206"/>
                  <a:gd name="T8" fmla="*/ 60 w 120"/>
                  <a:gd name="T9" fmla="*/ 195 h 206"/>
                  <a:gd name="T10" fmla="*/ 47 w 120"/>
                  <a:gd name="T11" fmla="*/ 200 h 206"/>
                  <a:gd name="T12" fmla="*/ 31 w 120"/>
                  <a:gd name="T13" fmla="*/ 202 h 206"/>
                  <a:gd name="T14" fmla="*/ 14 w 120"/>
                  <a:gd name="T15" fmla="*/ 206 h 206"/>
                  <a:gd name="T16" fmla="*/ 0 w 120"/>
                  <a:gd name="T17" fmla="*/ 206 h 206"/>
                  <a:gd name="T18" fmla="*/ 81 w 120"/>
                  <a:gd name="T19" fmla="*/ 0 h 206"/>
                  <a:gd name="T20" fmla="*/ 93 w 120"/>
                  <a:gd name="T21" fmla="*/ 4 h 206"/>
                  <a:gd name="T22" fmla="*/ 110 w 120"/>
                  <a:gd name="T23" fmla="*/ 8 h 206"/>
                  <a:gd name="T24" fmla="*/ 120 w 120"/>
                  <a:gd name="T25" fmla="*/ 16 h 206"/>
                  <a:gd name="T26" fmla="*/ 120 w 120"/>
                  <a:gd name="T27" fmla="*/ 3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0" h="206">
                    <a:moveTo>
                      <a:pt x="120" y="30"/>
                    </a:moveTo>
                    <a:lnTo>
                      <a:pt x="110" y="75"/>
                    </a:lnTo>
                    <a:lnTo>
                      <a:pt x="97" y="118"/>
                    </a:lnTo>
                    <a:lnTo>
                      <a:pt x="83" y="159"/>
                    </a:lnTo>
                    <a:lnTo>
                      <a:pt x="60" y="195"/>
                    </a:lnTo>
                    <a:lnTo>
                      <a:pt x="47" y="200"/>
                    </a:lnTo>
                    <a:lnTo>
                      <a:pt x="31" y="202"/>
                    </a:lnTo>
                    <a:lnTo>
                      <a:pt x="14" y="206"/>
                    </a:lnTo>
                    <a:lnTo>
                      <a:pt x="0" y="206"/>
                    </a:lnTo>
                    <a:lnTo>
                      <a:pt x="81" y="0"/>
                    </a:lnTo>
                    <a:lnTo>
                      <a:pt x="93" y="4"/>
                    </a:lnTo>
                    <a:lnTo>
                      <a:pt x="110" y="8"/>
                    </a:lnTo>
                    <a:lnTo>
                      <a:pt x="120" y="16"/>
                    </a:lnTo>
                    <a:lnTo>
                      <a:pt x="120" y="30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6" name="Freeform 60"/>
              <p:cNvSpPr>
                <a:spLocks/>
              </p:cNvSpPr>
              <p:nvPr/>
            </p:nvSpPr>
            <p:spPr bwMode="auto">
              <a:xfrm>
                <a:off x="1664" y="2493"/>
                <a:ext cx="290" cy="605"/>
              </a:xfrm>
              <a:custGeom>
                <a:avLst/>
                <a:gdLst>
                  <a:gd name="T0" fmla="*/ 165 w 234"/>
                  <a:gd name="T1" fmla="*/ 468 h 498"/>
                  <a:gd name="T2" fmla="*/ 144 w 234"/>
                  <a:gd name="T3" fmla="*/ 476 h 498"/>
                  <a:gd name="T4" fmla="*/ 123 w 234"/>
                  <a:gd name="T5" fmla="*/ 484 h 498"/>
                  <a:gd name="T6" fmla="*/ 103 w 234"/>
                  <a:gd name="T7" fmla="*/ 488 h 498"/>
                  <a:gd name="T8" fmla="*/ 80 w 234"/>
                  <a:gd name="T9" fmla="*/ 490 h 498"/>
                  <a:gd name="T10" fmla="*/ 59 w 234"/>
                  <a:gd name="T11" fmla="*/ 492 h 498"/>
                  <a:gd name="T12" fmla="*/ 38 w 234"/>
                  <a:gd name="T13" fmla="*/ 494 h 498"/>
                  <a:gd name="T14" fmla="*/ 19 w 234"/>
                  <a:gd name="T15" fmla="*/ 494 h 498"/>
                  <a:gd name="T16" fmla="*/ 0 w 234"/>
                  <a:gd name="T17" fmla="*/ 498 h 498"/>
                  <a:gd name="T18" fmla="*/ 82 w 234"/>
                  <a:gd name="T19" fmla="*/ 0 h 498"/>
                  <a:gd name="T20" fmla="*/ 234 w 234"/>
                  <a:gd name="T21" fmla="*/ 13 h 498"/>
                  <a:gd name="T22" fmla="*/ 232 w 234"/>
                  <a:gd name="T23" fmla="*/ 31 h 498"/>
                  <a:gd name="T24" fmla="*/ 224 w 234"/>
                  <a:gd name="T25" fmla="*/ 76 h 498"/>
                  <a:gd name="T26" fmla="*/ 211 w 234"/>
                  <a:gd name="T27" fmla="*/ 143 h 498"/>
                  <a:gd name="T28" fmla="*/ 199 w 234"/>
                  <a:gd name="T29" fmla="*/ 219 h 498"/>
                  <a:gd name="T30" fmla="*/ 186 w 234"/>
                  <a:gd name="T31" fmla="*/ 300 h 498"/>
                  <a:gd name="T32" fmla="*/ 176 w 234"/>
                  <a:gd name="T33" fmla="*/ 374 h 498"/>
                  <a:gd name="T34" fmla="*/ 167 w 234"/>
                  <a:gd name="T35" fmla="*/ 433 h 498"/>
                  <a:gd name="T36" fmla="*/ 165 w 234"/>
                  <a:gd name="T37" fmla="*/ 468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4" h="498">
                    <a:moveTo>
                      <a:pt x="165" y="468"/>
                    </a:moveTo>
                    <a:lnTo>
                      <a:pt x="144" y="476"/>
                    </a:lnTo>
                    <a:lnTo>
                      <a:pt x="123" y="484"/>
                    </a:lnTo>
                    <a:lnTo>
                      <a:pt x="103" y="488"/>
                    </a:lnTo>
                    <a:lnTo>
                      <a:pt x="80" y="490"/>
                    </a:lnTo>
                    <a:lnTo>
                      <a:pt x="59" y="492"/>
                    </a:lnTo>
                    <a:lnTo>
                      <a:pt x="38" y="494"/>
                    </a:lnTo>
                    <a:lnTo>
                      <a:pt x="19" y="494"/>
                    </a:lnTo>
                    <a:lnTo>
                      <a:pt x="0" y="498"/>
                    </a:lnTo>
                    <a:lnTo>
                      <a:pt x="82" y="0"/>
                    </a:lnTo>
                    <a:lnTo>
                      <a:pt x="234" y="13"/>
                    </a:lnTo>
                    <a:lnTo>
                      <a:pt x="232" y="31"/>
                    </a:lnTo>
                    <a:lnTo>
                      <a:pt x="224" y="76"/>
                    </a:lnTo>
                    <a:lnTo>
                      <a:pt x="211" y="143"/>
                    </a:lnTo>
                    <a:lnTo>
                      <a:pt x="199" y="219"/>
                    </a:lnTo>
                    <a:lnTo>
                      <a:pt x="186" y="300"/>
                    </a:lnTo>
                    <a:lnTo>
                      <a:pt x="176" y="374"/>
                    </a:lnTo>
                    <a:lnTo>
                      <a:pt x="167" y="433"/>
                    </a:lnTo>
                    <a:lnTo>
                      <a:pt x="165" y="468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7" name="Freeform 61"/>
              <p:cNvSpPr>
                <a:spLocks/>
              </p:cNvSpPr>
              <p:nvPr/>
            </p:nvSpPr>
            <p:spPr bwMode="auto">
              <a:xfrm>
                <a:off x="1928" y="2578"/>
                <a:ext cx="371" cy="413"/>
              </a:xfrm>
              <a:custGeom>
                <a:avLst/>
                <a:gdLst>
                  <a:gd name="T0" fmla="*/ 300 w 300"/>
                  <a:gd name="T1" fmla="*/ 51 h 340"/>
                  <a:gd name="T2" fmla="*/ 286 w 300"/>
                  <a:gd name="T3" fmla="*/ 114 h 340"/>
                  <a:gd name="T4" fmla="*/ 273 w 300"/>
                  <a:gd name="T5" fmla="*/ 177 h 340"/>
                  <a:gd name="T6" fmla="*/ 263 w 300"/>
                  <a:gd name="T7" fmla="*/ 240 h 340"/>
                  <a:gd name="T8" fmla="*/ 252 w 300"/>
                  <a:gd name="T9" fmla="*/ 302 h 340"/>
                  <a:gd name="T10" fmla="*/ 223 w 300"/>
                  <a:gd name="T11" fmla="*/ 308 h 340"/>
                  <a:gd name="T12" fmla="*/ 192 w 300"/>
                  <a:gd name="T13" fmla="*/ 312 h 340"/>
                  <a:gd name="T14" fmla="*/ 161 w 300"/>
                  <a:gd name="T15" fmla="*/ 318 h 340"/>
                  <a:gd name="T16" fmla="*/ 127 w 300"/>
                  <a:gd name="T17" fmla="*/ 322 h 340"/>
                  <a:gd name="T18" fmla="*/ 96 w 300"/>
                  <a:gd name="T19" fmla="*/ 326 h 340"/>
                  <a:gd name="T20" fmla="*/ 63 w 300"/>
                  <a:gd name="T21" fmla="*/ 332 h 340"/>
                  <a:gd name="T22" fmla="*/ 31 w 300"/>
                  <a:gd name="T23" fmla="*/ 336 h 340"/>
                  <a:gd name="T24" fmla="*/ 0 w 300"/>
                  <a:gd name="T25" fmla="*/ 340 h 340"/>
                  <a:gd name="T26" fmla="*/ 8 w 300"/>
                  <a:gd name="T27" fmla="*/ 269 h 340"/>
                  <a:gd name="T28" fmla="*/ 52 w 300"/>
                  <a:gd name="T29" fmla="*/ 0 h 340"/>
                  <a:gd name="T30" fmla="*/ 292 w 300"/>
                  <a:gd name="T31" fmla="*/ 45 h 340"/>
                  <a:gd name="T32" fmla="*/ 300 w 300"/>
                  <a:gd name="T33" fmla="*/ 5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0" h="340">
                    <a:moveTo>
                      <a:pt x="300" y="51"/>
                    </a:moveTo>
                    <a:lnTo>
                      <a:pt x="286" y="114"/>
                    </a:lnTo>
                    <a:lnTo>
                      <a:pt x="273" y="177"/>
                    </a:lnTo>
                    <a:lnTo>
                      <a:pt x="263" y="240"/>
                    </a:lnTo>
                    <a:lnTo>
                      <a:pt x="252" y="302"/>
                    </a:lnTo>
                    <a:lnTo>
                      <a:pt x="223" y="308"/>
                    </a:lnTo>
                    <a:lnTo>
                      <a:pt x="192" y="312"/>
                    </a:lnTo>
                    <a:lnTo>
                      <a:pt x="161" y="318"/>
                    </a:lnTo>
                    <a:lnTo>
                      <a:pt x="127" y="322"/>
                    </a:lnTo>
                    <a:lnTo>
                      <a:pt x="96" y="326"/>
                    </a:lnTo>
                    <a:lnTo>
                      <a:pt x="63" y="332"/>
                    </a:lnTo>
                    <a:lnTo>
                      <a:pt x="31" y="336"/>
                    </a:lnTo>
                    <a:lnTo>
                      <a:pt x="0" y="340"/>
                    </a:lnTo>
                    <a:lnTo>
                      <a:pt x="8" y="269"/>
                    </a:lnTo>
                    <a:lnTo>
                      <a:pt x="52" y="0"/>
                    </a:lnTo>
                    <a:lnTo>
                      <a:pt x="292" y="45"/>
                    </a:lnTo>
                    <a:lnTo>
                      <a:pt x="300" y="5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8" name="Freeform 62"/>
              <p:cNvSpPr>
                <a:spLocks/>
              </p:cNvSpPr>
              <p:nvPr/>
            </p:nvSpPr>
            <p:spPr bwMode="auto">
              <a:xfrm>
                <a:off x="4437" y="2614"/>
                <a:ext cx="820" cy="498"/>
              </a:xfrm>
              <a:custGeom>
                <a:avLst/>
                <a:gdLst>
                  <a:gd name="T0" fmla="*/ 663 w 663"/>
                  <a:gd name="T1" fmla="*/ 92 h 410"/>
                  <a:gd name="T2" fmla="*/ 181 w 663"/>
                  <a:gd name="T3" fmla="*/ 410 h 410"/>
                  <a:gd name="T4" fmla="*/ 158 w 663"/>
                  <a:gd name="T5" fmla="*/ 404 h 410"/>
                  <a:gd name="T6" fmla="*/ 135 w 663"/>
                  <a:gd name="T7" fmla="*/ 398 h 410"/>
                  <a:gd name="T8" fmla="*/ 112 w 663"/>
                  <a:gd name="T9" fmla="*/ 392 h 410"/>
                  <a:gd name="T10" fmla="*/ 91 w 663"/>
                  <a:gd name="T11" fmla="*/ 384 h 410"/>
                  <a:gd name="T12" fmla="*/ 68 w 663"/>
                  <a:gd name="T13" fmla="*/ 376 h 410"/>
                  <a:gd name="T14" fmla="*/ 46 w 663"/>
                  <a:gd name="T15" fmla="*/ 366 h 410"/>
                  <a:gd name="T16" fmla="*/ 23 w 663"/>
                  <a:gd name="T17" fmla="*/ 361 h 410"/>
                  <a:gd name="T18" fmla="*/ 0 w 663"/>
                  <a:gd name="T19" fmla="*/ 353 h 410"/>
                  <a:gd name="T20" fmla="*/ 4 w 663"/>
                  <a:gd name="T21" fmla="*/ 343 h 410"/>
                  <a:gd name="T22" fmla="*/ 10 w 663"/>
                  <a:gd name="T23" fmla="*/ 337 h 410"/>
                  <a:gd name="T24" fmla="*/ 18 w 663"/>
                  <a:gd name="T25" fmla="*/ 335 h 410"/>
                  <a:gd name="T26" fmla="*/ 29 w 663"/>
                  <a:gd name="T27" fmla="*/ 333 h 410"/>
                  <a:gd name="T28" fmla="*/ 37 w 663"/>
                  <a:gd name="T29" fmla="*/ 335 h 410"/>
                  <a:gd name="T30" fmla="*/ 48 w 663"/>
                  <a:gd name="T31" fmla="*/ 335 h 410"/>
                  <a:gd name="T32" fmla="*/ 56 w 663"/>
                  <a:gd name="T33" fmla="*/ 335 h 410"/>
                  <a:gd name="T34" fmla="*/ 64 w 663"/>
                  <a:gd name="T35" fmla="*/ 333 h 410"/>
                  <a:gd name="T36" fmla="*/ 81 w 663"/>
                  <a:gd name="T37" fmla="*/ 323 h 410"/>
                  <a:gd name="T38" fmla="*/ 102 w 663"/>
                  <a:gd name="T39" fmla="*/ 315 h 410"/>
                  <a:gd name="T40" fmla="*/ 121 w 663"/>
                  <a:gd name="T41" fmla="*/ 308 h 410"/>
                  <a:gd name="T42" fmla="*/ 141 w 663"/>
                  <a:gd name="T43" fmla="*/ 300 h 410"/>
                  <a:gd name="T44" fmla="*/ 158 w 663"/>
                  <a:gd name="T45" fmla="*/ 290 h 410"/>
                  <a:gd name="T46" fmla="*/ 173 w 663"/>
                  <a:gd name="T47" fmla="*/ 278 h 410"/>
                  <a:gd name="T48" fmla="*/ 185 w 663"/>
                  <a:gd name="T49" fmla="*/ 263 h 410"/>
                  <a:gd name="T50" fmla="*/ 191 w 663"/>
                  <a:gd name="T51" fmla="*/ 241 h 410"/>
                  <a:gd name="T52" fmla="*/ 191 w 663"/>
                  <a:gd name="T53" fmla="*/ 212 h 410"/>
                  <a:gd name="T54" fmla="*/ 183 w 663"/>
                  <a:gd name="T55" fmla="*/ 184 h 410"/>
                  <a:gd name="T56" fmla="*/ 175 w 663"/>
                  <a:gd name="T57" fmla="*/ 161 h 410"/>
                  <a:gd name="T58" fmla="*/ 185 w 663"/>
                  <a:gd name="T59" fmla="*/ 135 h 410"/>
                  <a:gd name="T60" fmla="*/ 194 w 663"/>
                  <a:gd name="T61" fmla="*/ 131 h 410"/>
                  <a:gd name="T62" fmla="*/ 202 w 663"/>
                  <a:gd name="T63" fmla="*/ 129 h 410"/>
                  <a:gd name="T64" fmla="*/ 212 w 663"/>
                  <a:gd name="T65" fmla="*/ 125 h 410"/>
                  <a:gd name="T66" fmla="*/ 221 w 663"/>
                  <a:gd name="T67" fmla="*/ 123 h 410"/>
                  <a:gd name="T68" fmla="*/ 229 w 663"/>
                  <a:gd name="T69" fmla="*/ 119 h 410"/>
                  <a:gd name="T70" fmla="*/ 237 w 663"/>
                  <a:gd name="T71" fmla="*/ 115 h 410"/>
                  <a:gd name="T72" fmla="*/ 244 w 663"/>
                  <a:gd name="T73" fmla="*/ 110 h 410"/>
                  <a:gd name="T74" fmla="*/ 248 w 663"/>
                  <a:gd name="T75" fmla="*/ 100 h 410"/>
                  <a:gd name="T76" fmla="*/ 262 w 663"/>
                  <a:gd name="T77" fmla="*/ 100 h 410"/>
                  <a:gd name="T78" fmla="*/ 279 w 663"/>
                  <a:gd name="T79" fmla="*/ 100 h 410"/>
                  <a:gd name="T80" fmla="*/ 294 w 663"/>
                  <a:gd name="T81" fmla="*/ 100 h 410"/>
                  <a:gd name="T82" fmla="*/ 310 w 663"/>
                  <a:gd name="T83" fmla="*/ 100 h 410"/>
                  <a:gd name="T84" fmla="*/ 325 w 663"/>
                  <a:gd name="T85" fmla="*/ 96 h 410"/>
                  <a:gd name="T86" fmla="*/ 337 w 663"/>
                  <a:gd name="T87" fmla="*/ 90 h 410"/>
                  <a:gd name="T88" fmla="*/ 348 w 663"/>
                  <a:gd name="T89" fmla="*/ 82 h 410"/>
                  <a:gd name="T90" fmla="*/ 356 w 663"/>
                  <a:gd name="T91" fmla="*/ 66 h 410"/>
                  <a:gd name="T92" fmla="*/ 387 w 663"/>
                  <a:gd name="T93" fmla="*/ 0 h 410"/>
                  <a:gd name="T94" fmla="*/ 663 w 663"/>
                  <a:gd name="T95" fmla="*/ 92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3" h="410">
                    <a:moveTo>
                      <a:pt x="663" y="92"/>
                    </a:moveTo>
                    <a:lnTo>
                      <a:pt x="181" y="410"/>
                    </a:lnTo>
                    <a:lnTo>
                      <a:pt x="158" y="404"/>
                    </a:lnTo>
                    <a:lnTo>
                      <a:pt x="135" y="398"/>
                    </a:lnTo>
                    <a:lnTo>
                      <a:pt x="112" y="392"/>
                    </a:lnTo>
                    <a:lnTo>
                      <a:pt x="91" y="384"/>
                    </a:lnTo>
                    <a:lnTo>
                      <a:pt x="68" y="376"/>
                    </a:lnTo>
                    <a:lnTo>
                      <a:pt x="46" y="366"/>
                    </a:lnTo>
                    <a:lnTo>
                      <a:pt x="23" y="361"/>
                    </a:lnTo>
                    <a:lnTo>
                      <a:pt x="0" y="353"/>
                    </a:lnTo>
                    <a:lnTo>
                      <a:pt x="4" y="343"/>
                    </a:lnTo>
                    <a:lnTo>
                      <a:pt x="10" y="337"/>
                    </a:lnTo>
                    <a:lnTo>
                      <a:pt x="18" y="335"/>
                    </a:lnTo>
                    <a:lnTo>
                      <a:pt x="29" y="333"/>
                    </a:lnTo>
                    <a:lnTo>
                      <a:pt x="37" y="335"/>
                    </a:lnTo>
                    <a:lnTo>
                      <a:pt x="48" y="335"/>
                    </a:lnTo>
                    <a:lnTo>
                      <a:pt x="56" y="335"/>
                    </a:lnTo>
                    <a:lnTo>
                      <a:pt x="64" y="333"/>
                    </a:lnTo>
                    <a:lnTo>
                      <a:pt x="81" y="323"/>
                    </a:lnTo>
                    <a:lnTo>
                      <a:pt x="102" y="315"/>
                    </a:lnTo>
                    <a:lnTo>
                      <a:pt x="121" y="308"/>
                    </a:lnTo>
                    <a:lnTo>
                      <a:pt x="141" y="300"/>
                    </a:lnTo>
                    <a:lnTo>
                      <a:pt x="158" y="290"/>
                    </a:lnTo>
                    <a:lnTo>
                      <a:pt x="173" y="278"/>
                    </a:lnTo>
                    <a:lnTo>
                      <a:pt x="185" y="263"/>
                    </a:lnTo>
                    <a:lnTo>
                      <a:pt x="191" y="241"/>
                    </a:lnTo>
                    <a:lnTo>
                      <a:pt x="191" y="212"/>
                    </a:lnTo>
                    <a:lnTo>
                      <a:pt x="183" y="184"/>
                    </a:lnTo>
                    <a:lnTo>
                      <a:pt x="175" y="161"/>
                    </a:lnTo>
                    <a:lnTo>
                      <a:pt x="185" y="135"/>
                    </a:lnTo>
                    <a:lnTo>
                      <a:pt x="194" y="131"/>
                    </a:lnTo>
                    <a:lnTo>
                      <a:pt x="202" y="129"/>
                    </a:lnTo>
                    <a:lnTo>
                      <a:pt x="212" y="125"/>
                    </a:lnTo>
                    <a:lnTo>
                      <a:pt x="221" y="123"/>
                    </a:lnTo>
                    <a:lnTo>
                      <a:pt x="229" y="119"/>
                    </a:lnTo>
                    <a:lnTo>
                      <a:pt x="237" y="115"/>
                    </a:lnTo>
                    <a:lnTo>
                      <a:pt x="244" y="110"/>
                    </a:lnTo>
                    <a:lnTo>
                      <a:pt x="248" y="100"/>
                    </a:lnTo>
                    <a:lnTo>
                      <a:pt x="262" y="100"/>
                    </a:lnTo>
                    <a:lnTo>
                      <a:pt x="279" y="100"/>
                    </a:lnTo>
                    <a:lnTo>
                      <a:pt x="294" y="100"/>
                    </a:lnTo>
                    <a:lnTo>
                      <a:pt x="310" y="100"/>
                    </a:lnTo>
                    <a:lnTo>
                      <a:pt x="325" y="96"/>
                    </a:lnTo>
                    <a:lnTo>
                      <a:pt x="337" y="90"/>
                    </a:lnTo>
                    <a:lnTo>
                      <a:pt x="348" y="82"/>
                    </a:lnTo>
                    <a:lnTo>
                      <a:pt x="356" y="66"/>
                    </a:lnTo>
                    <a:lnTo>
                      <a:pt x="387" y="0"/>
                    </a:lnTo>
                    <a:lnTo>
                      <a:pt x="663" y="92"/>
                    </a:lnTo>
                    <a:close/>
                  </a:path>
                </a:pathLst>
              </a:custGeom>
              <a:solidFill>
                <a:srgbClr val="A8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79" name="Freeform 63"/>
              <p:cNvSpPr>
                <a:spLocks/>
              </p:cNvSpPr>
              <p:nvPr/>
            </p:nvSpPr>
            <p:spPr bwMode="auto">
              <a:xfrm>
                <a:off x="4186" y="2711"/>
                <a:ext cx="254" cy="174"/>
              </a:xfrm>
              <a:custGeom>
                <a:avLst/>
                <a:gdLst>
                  <a:gd name="T0" fmla="*/ 205 w 205"/>
                  <a:gd name="T1" fmla="*/ 69 h 143"/>
                  <a:gd name="T2" fmla="*/ 190 w 205"/>
                  <a:gd name="T3" fmla="*/ 82 h 143"/>
                  <a:gd name="T4" fmla="*/ 180 w 205"/>
                  <a:gd name="T5" fmla="*/ 102 h 143"/>
                  <a:gd name="T6" fmla="*/ 171 w 205"/>
                  <a:gd name="T7" fmla="*/ 122 h 143"/>
                  <a:gd name="T8" fmla="*/ 167 w 205"/>
                  <a:gd name="T9" fmla="*/ 143 h 143"/>
                  <a:gd name="T10" fmla="*/ 148 w 205"/>
                  <a:gd name="T11" fmla="*/ 137 h 143"/>
                  <a:gd name="T12" fmla="*/ 130 w 205"/>
                  <a:gd name="T13" fmla="*/ 132 h 143"/>
                  <a:gd name="T14" fmla="*/ 111 w 205"/>
                  <a:gd name="T15" fmla="*/ 124 h 143"/>
                  <a:gd name="T16" fmla="*/ 90 w 205"/>
                  <a:gd name="T17" fmla="*/ 116 h 143"/>
                  <a:gd name="T18" fmla="*/ 71 w 205"/>
                  <a:gd name="T19" fmla="*/ 108 h 143"/>
                  <a:gd name="T20" fmla="*/ 48 w 205"/>
                  <a:gd name="T21" fmla="*/ 100 h 143"/>
                  <a:gd name="T22" fmla="*/ 28 w 205"/>
                  <a:gd name="T23" fmla="*/ 92 h 143"/>
                  <a:gd name="T24" fmla="*/ 5 w 205"/>
                  <a:gd name="T25" fmla="*/ 84 h 143"/>
                  <a:gd name="T26" fmla="*/ 0 w 205"/>
                  <a:gd name="T27" fmla="*/ 63 h 143"/>
                  <a:gd name="T28" fmla="*/ 0 w 205"/>
                  <a:gd name="T29" fmla="*/ 41 h 143"/>
                  <a:gd name="T30" fmla="*/ 5 w 205"/>
                  <a:gd name="T31" fmla="*/ 22 h 143"/>
                  <a:gd name="T32" fmla="*/ 9 w 205"/>
                  <a:gd name="T33" fmla="*/ 0 h 143"/>
                  <a:gd name="T34" fmla="*/ 34 w 205"/>
                  <a:gd name="T35" fmla="*/ 6 h 143"/>
                  <a:gd name="T36" fmla="*/ 59 w 205"/>
                  <a:gd name="T37" fmla="*/ 14 h 143"/>
                  <a:gd name="T38" fmla="*/ 84 w 205"/>
                  <a:gd name="T39" fmla="*/ 22 h 143"/>
                  <a:gd name="T40" fmla="*/ 109 w 205"/>
                  <a:gd name="T41" fmla="*/ 31 h 143"/>
                  <a:gd name="T42" fmla="*/ 132 w 205"/>
                  <a:gd name="T43" fmla="*/ 41 h 143"/>
                  <a:gd name="T44" fmla="*/ 157 w 205"/>
                  <a:gd name="T45" fmla="*/ 51 h 143"/>
                  <a:gd name="T46" fmla="*/ 180 w 205"/>
                  <a:gd name="T47" fmla="*/ 59 h 143"/>
                  <a:gd name="T48" fmla="*/ 205 w 205"/>
                  <a:gd name="T49" fmla="*/ 6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5" h="143">
                    <a:moveTo>
                      <a:pt x="205" y="69"/>
                    </a:moveTo>
                    <a:lnTo>
                      <a:pt x="190" y="82"/>
                    </a:lnTo>
                    <a:lnTo>
                      <a:pt x="180" y="102"/>
                    </a:lnTo>
                    <a:lnTo>
                      <a:pt x="171" y="122"/>
                    </a:lnTo>
                    <a:lnTo>
                      <a:pt x="167" y="143"/>
                    </a:lnTo>
                    <a:lnTo>
                      <a:pt x="148" y="137"/>
                    </a:lnTo>
                    <a:lnTo>
                      <a:pt x="130" y="132"/>
                    </a:lnTo>
                    <a:lnTo>
                      <a:pt x="111" y="124"/>
                    </a:lnTo>
                    <a:lnTo>
                      <a:pt x="90" y="116"/>
                    </a:lnTo>
                    <a:lnTo>
                      <a:pt x="71" y="108"/>
                    </a:lnTo>
                    <a:lnTo>
                      <a:pt x="48" y="100"/>
                    </a:lnTo>
                    <a:lnTo>
                      <a:pt x="28" y="92"/>
                    </a:lnTo>
                    <a:lnTo>
                      <a:pt x="5" y="84"/>
                    </a:lnTo>
                    <a:lnTo>
                      <a:pt x="0" y="63"/>
                    </a:lnTo>
                    <a:lnTo>
                      <a:pt x="0" y="41"/>
                    </a:lnTo>
                    <a:lnTo>
                      <a:pt x="5" y="22"/>
                    </a:lnTo>
                    <a:lnTo>
                      <a:pt x="9" y="0"/>
                    </a:lnTo>
                    <a:lnTo>
                      <a:pt x="34" y="6"/>
                    </a:lnTo>
                    <a:lnTo>
                      <a:pt x="59" y="14"/>
                    </a:lnTo>
                    <a:lnTo>
                      <a:pt x="84" y="22"/>
                    </a:lnTo>
                    <a:lnTo>
                      <a:pt x="109" y="31"/>
                    </a:lnTo>
                    <a:lnTo>
                      <a:pt x="132" y="41"/>
                    </a:lnTo>
                    <a:lnTo>
                      <a:pt x="157" y="51"/>
                    </a:lnTo>
                    <a:lnTo>
                      <a:pt x="180" y="59"/>
                    </a:lnTo>
                    <a:lnTo>
                      <a:pt x="205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0" name="Freeform 64"/>
              <p:cNvSpPr>
                <a:spLocks/>
              </p:cNvSpPr>
              <p:nvPr/>
            </p:nvSpPr>
            <p:spPr bwMode="auto">
              <a:xfrm>
                <a:off x="3214" y="2719"/>
                <a:ext cx="625" cy="476"/>
              </a:xfrm>
              <a:custGeom>
                <a:avLst/>
                <a:gdLst>
                  <a:gd name="T0" fmla="*/ 465 w 505"/>
                  <a:gd name="T1" fmla="*/ 137 h 392"/>
                  <a:gd name="T2" fmla="*/ 495 w 505"/>
                  <a:gd name="T3" fmla="*/ 180 h 392"/>
                  <a:gd name="T4" fmla="*/ 505 w 505"/>
                  <a:gd name="T5" fmla="*/ 235 h 392"/>
                  <a:gd name="T6" fmla="*/ 505 w 505"/>
                  <a:gd name="T7" fmla="*/ 292 h 392"/>
                  <a:gd name="T8" fmla="*/ 503 w 505"/>
                  <a:gd name="T9" fmla="*/ 331 h 392"/>
                  <a:gd name="T10" fmla="*/ 490 w 505"/>
                  <a:gd name="T11" fmla="*/ 351 h 392"/>
                  <a:gd name="T12" fmla="*/ 472 w 505"/>
                  <a:gd name="T13" fmla="*/ 369 h 392"/>
                  <a:gd name="T14" fmla="*/ 449 w 505"/>
                  <a:gd name="T15" fmla="*/ 381 h 392"/>
                  <a:gd name="T16" fmla="*/ 419 w 505"/>
                  <a:gd name="T17" fmla="*/ 386 h 392"/>
                  <a:gd name="T18" fmla="*/ 380 w 505"/>
                  <a:gd name="T19" fmla="*/ 390 h 392"/>
                  <a:gd name="T20" fmla="*/ 340 w 505"/>
                  <a:gd name="T21" fmla="*/ 392 h 392"/>
                  <a:gd name="T22" fmla="*/ 301 w 505"/>
                  <a:gd name="T23" fmla="*/ 386 h 392"/>
                  <a:gd name="T24" fmla="*/ 282 w 505"/>
                  <a:gd name="T25" fmla="*/ 343 h 392"/>
                  <a:gd name="T26" fmla="*/ 284 w 505"/>
                  <a:gd name="T27" fmla="*/ 275 h 392"/>
                  <a:gd name="T28" fmla="*/ 242 w 505"/>
                  <a:gd name="T29" fmla="*/ 247 h 392"/>
                  <a:gd name="T30" fmla="*/ 211 w 505"/>
                  <a:gd name="T31" fmla="*/ 237 h 392"/>
                  <a:gd name="T32" fmla="*/ 180 w 505"/>
                  <a:gd name="T33" fmla="*/ 226 h 392"/>
                  <a:gd name="T34" fmla="*/ 148 w 505"/>
                  <a:gd name="T35" fmla="*/ 216 h 392"/>
                  <a:gd name="T36" fmla="*/ 121 w 505"/>
                  <a:gd name="T37" fmla="*/ 237 h 392"/>
                  <a:gd name="T38" fmla="*/ 117 w 505"/>
                  <a:gd name="T39" fmla="*/ 290 h 392"/>
                  <a:gd name="T40" fmla="*/ 96 w 505"/>
                  <a:gd name="T41" fmla="*/ 308 h 392"/>
                  <a:gd name="T42" fmla="*/ 59 w 505"/>
                  <a:gd name="T43" fmla="*/ 282 h 392"/>
                  <a:gd name="T44" fmla="*/ 28 w 505"/>
                  <a:gd name="T45" fmla="*/ 247 h 392"/>
                  <a:gd name="T46" fmla="*/ 9 w 505"/>
                  <a:gd name="T47" fmla="*/ 208 h 392"/>
                  <a:gd name="T48" fmla="*/ 0 w 505"/>
                  <a:gd name="T49" fmla="*/ 147 h 392"/>
                  <a:gd name="T50" fmla="*/ 17 w 505"/>
                  <a:gd name="T51" fmla="*/ 67 h 392"/>
                  <a:gd name="T52" fmla="*/ 40 w 505"/>
                  <a:gd name="T53" fmla="*/ 16 h 392"/>
                  <a:gd name="T54" fmla="*/ 65 w 505"/>
                  <a:gd name="T55" fmla="*/ 4 h 392"/>
                  <a:gd name="T56" fmla="*/ 101 w 505"/>
                  <a:gd name="T57" fmla="*/ 8 h 392"/>
                  <a:gd name="T58" fmla="*/ 144 w 505"/>
                  <a:gd name="T59" fmla="*/ 25 h 392"/>
                  <a:gd name="T60" fmla="*/ 188 w 505"/>
                  <a:gd name="T61" fmla="*/ 41 h 392"/>
                  <a:gd name="T62" fmla="*/ 234 w 505"/>
                  <a:gd name="T63" fmla="*/ 57 h 392"/>
                  <a:gd name="T64" fmla="*/ 280 w 505"/>
                  <a:gd name="T65" fmla="*/ 73 h 392"/>
                  <a:gd name="T66" fmla="*/ 326 w 505"/>
                  <a:gd name="T67" fmla="*/ 86 h 392"/>
                  <a:gd name="T68" fmla="*/ 372 w 505"/>
                  <a:gd name="T69" fmla="*/ 102 h 392"/>
                  <a:gd name="T70" fmla="*/ 417 w 505"/>
                  <a:gd name="T71" fmla="*/ 11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5" h="392">
                    <a:moveTo>
                      <a:pt x="440" y="122"/>
                    </a:moveTo>
                    <a:lnTo>
                      <a:pt x="465" y="137"/>
                    </a:lnTo>
                    <a:lnTo>
                      <a:pt x="484" y="157"/>
                    </a:lnTo>
                    <a:lnTo>
                      <a:pt x="495" y="180"/>
                    </a:lnTo>
                    <a:lnTo>
                      <a:pt x="501" y="206"/>
                    </a:lnTo>
                    <a:lnTo>
                      <a:pt x="505" y="235"/>
                    </a:lnTo>
                    <a:lnTo>
                      <a:pt x="505" y="263"/>
                    </a:lnTo>
                    <a:lnTo>
                      <a:pt x="505" y="292"/>
                    </a:lnTo>
                    <a:lnTo>
                      <a:pt x="505" y="320"/>
                    </a:lnTo>
                    <a:lnTo>
                      <a:pt x="503" y="331"/>
                    </a:lnTo>
                    <a:lnTo>
                      <a:pt x="497" y="341"/>
                    </a:lnTo>
                    <a:lnTo>
                      <a:pt x="490" y="351"/>
                    </a:lnTo>
                    <a:lnTo>
                      <a:pt x="482" y="361"/>
                    </a:lnTo>
                    <a:lnTo>
                      <a:pt x="472" y="369"/>
                    </a:lnTo>
                    <a:lnTo>
                      <a:pt x="461" y="375"/>
                    </a:lnTo>
                    <a:lnTo>
                      <a:pt x="449" y="381"/>
                    </a:lnTo>
                    <a:lnTo>
                      <a:pt x="438" y="384"/>
                    </a:lnTo>
                    <a:lnTo>
                      <a:pt x="419" y="386"/>
                    </a:lnTo>
                    <a:lnTo>
                      <a:pt x="401" y="388"/>
                    </a:lnTo>
                    <a:lnTo>
                      <a:pt x="380" y="390"/>
                    </a:lnTo>
                    <a:lnTo>
                      <a:pt x="361" y="392"/>
                    </a:lnTo>
                    <a:lnTo>
                      <a:pt x="340" y="392"/>
                    </a:lnTo>
                    <a:lnTo>
                      <a:pt x="319" y="392"/>
                    </a:lnTo>
                    <a:lnTo>
                      <a:pt x="301" y="386"/>
                    </a:lnTo>
                    <a:lnTo>
                      <a:pt x="282" y="379"/>
                    </a:lnTo>
                    <a:lnTo>
                      <a:pt x="282" y="343"/>
                    </a:lnTo>
                    <a:lnTo>
                      <a:pt x="288" y="306"/>
                    </a:lnTo>
                    <a:lnTo>
                      <a:pt x="284" y="275"/>
                    </a:lnTo>
                    <a:lnTo>
                      <a:pt x="257" y="253"/>
                    </a:lnTo>
                    <a:lnTo>
                      <a:pt x="242" y="247"/>
                    </a:lnTo>
                    <a:lnTo>
                      <a:pt x="226" y="243"/>
                    </a:lnTo>
                    <a:lnTo>
                      <a:pt x="211" y="237"/>
                    </a:lnTo>
                    <a:lnTo>
                      <a:pt x="196" y="229"/>
                    </a:lnTo>
                    <a:lnTo>
                      <a:pt x="180" y="226"/>
                    </a:lnTo>
                    <a:lnTo>
                      <a:pt x="165" y="220"/>
                    </a:lnTo>
                    <a:lnTo>
                      <a:pt x="148" y="216"/>
                    </a:lnTo>
                    <a:lnTo>
                      <a:pt x="132" y="214"/>
                    </a:lnTo>
                    <a:lnTo>
                      <a:pt x="121" y="237"/>
                    </a:lnTo>
                    <a:lnTo>
                      <a:pt x="117" y="263"/>
                    </a:lnTo>
                    <a:lnTo>
                      <a:pt x="117" y="290"/>
                    </a:lnTo>
                    <a:lnTo>
                      <a:pt x="117" y="318"/>
                    </a:lnTo>
                    <a:lnTo>
                      <a:pt x="96" y="308"/>
                    </a:lnTo>
                    <a:lnTo>
                      <a:pt x="75" y="296"/>
                    </a:lnTo>
                    <a:lnTo>
                      <a:pt x="59" y="282"/>
                    </a:lnTo>
                    <a:lnTo>
                      <a:pt x="42" y="265"/>
                    </a:lnTo>
                    <a:lnTo>
                      <a:pt x="28" y="247"/>
                    </a:lnTo>
                    <a:lnTo>
                      <a:pt x="17" y="228"/>
                    </a:lnTo>
                    <a:lnTo>
                      <a:pt x="9" y="208"/>
                    </a:lnTo>
                    <a:lnTo>
                      <a:pt x="3" y="186"/>
                    </a:lnTo>
                    <a:lnTo>
                      <a:pt x="0" y="147"/>
                    </a:lnTo>
                    <a:lnTo>
                      <a:pt x="7" y="106"/>
                    </a:lnTo>
                    <a:lnTo>
                      <a:pt x="17" y="67"/>
                    </a:lnTo>
                    <a:lnTo>
                      <a:pt x="32" y="27"/>
                    </a:lnTo>
                    <a:lnTo>
                      <a:pt x="40" y="16"/>
                    </a:lnTo>
                    <a:lnTo>
                      <a:pt x="53" y="8"/>
                    </a:lnTo>
                    <a:lnTo>
                      <a:pt x="65" y="4"/>
                    </a:lnTo>
                    <a:lnTo>
                      <a:pt x="78" y="0"/>
                    </a:lnTo>
                    <a:lnTo>
                      <a:pt x="101" y="8"/>
                    </a:lnTo>
                    <a:lnTo>
                      <a:pt x="121" y="18"/>
                    </a:lnTo>
                    <a:lnTo>
                      <a:pt x="144" y="25"/>
                    </a:lnTo>
                    <a:lnTo>
                      <a:pt x="167" y="33"/>
                    </a:lnTo>
                    <a:lnTo>
                      <a:pt x="188" y="41"/>
                    </a:lnTo>
                    <a:lnTo>
                      <a:pt x="211" y="49"/>
                    </a:lnTo>
                    <a:lnTo>
                      <a:pt x="234" y="57"/>
                    </a:lnTo>
                    <a:lnTo>
                      <a:pt x="257" y="65"/>
                    </a:lnTo>
                    <a:lnTo>
                      <a:pt x="280" y="73"/>
                    </a:lnTo>
                    <a:lnTo>
                      <a:pt x="303" y="80"/>
                    </a:lnTo>
                    <a:lnTo>
                      <a:pt x="326" y="86"/>
                    </a:lnTo>
                    <a:lnTo>
                      <a:pt x="349" y="94"/>
                    </a:lnTo>
                    <a:lnTo>
                      <a:pt x="372" y="102"/>
                    </a:lnTo>
                    <a:lnTo>
                      <a:pt x="394" y="108"/>
                    </a:lnTo>
                    <a:lnTo>
                      <a:pt x="417" y="116"/>
                    </a:lnTo>
                    <a:lnTo>
                      <a:pt x="440" y="122"/>
                    </a:lnTo>
                    <a:close/>
                  </a:path>
                </a:pathLst>
              </a:custGeom>
              <a:solidFill>
                <a:srgbClr val="00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1" name="Freeform 65"/>
              <p:cNvSpPr>
                <a:spLocks/>
              </p:cNvSpPr>
              <p:nvPr/>
            </p:nvSpPr>
            <p:spPr bwMode="auto">
              <a:xfrm>
                <a:off x="3285" y="2749"/>
                <a:ext cx="507" cy="358"/>
              </a:xfrm>
              <a:custGeom>
                <a:avLst/>
                <a:gdLst>
                  <a:gd name="T0" fmla="*/ 360 w 410"/>
                  <a:gd name="T1" fmla="*/ 122 h 295"/>
                  <a:gd name="T2" fmla="*/ 392 w 410"/>
                  <a:gd name="T3" fmla="*/ 153 h 295"/>
                  <a:gd name="T4" fmla="*/ 408 w 410"/>
                  <a:gd name="T5" fmla="*/ 197 h 295"/>
                  <a:gd name="T6" fmla="*/ 410 w 410"/>
                  <a:gd name="T7" fmla="*/ 242 h 295"/>
                  <a:gd name="T8" fmla="*/ 404 w 410"/>
                  <a:gd name="T9" fmla="*/ 289 h 295"/>
                  <a:gd name="T10" fmla="*/ 402 w 410"/>
                  <a:gd name="T11" fmla="*/ 293 h 295"/>
                  <a:gd name="T12" fmla="*/ 398 w 410"/>
                  <a:gd name="T13" fmla="*/ 295 h 295"/>
                  <a:gd name="T14" fmla="*/ 392 w 410"/>
                  <a:gd name="T15" fmla="*/ 295 h 295"/>
                  <a:gd name="T16" fmla="*/ 388 w 410"/>
                  <a:gd name="T17" fmla="*/ 295 h 295"/>
                  <a:gd name="T18" fmla="*/ 388 w 410"/>
                  <a:gd name="T19" fmla="*/ 252 h 295"/>
                  <a:gd name="T20" fmla="*/ 383 w 410"/>
                  <a:gd name="T21" fmla="*/ 208 h 295"/>
                  <a:gd name="T22" fmla="*/ 369 w 410"/>
                  <a:gd name="T23" fmla="*/ 169 h 295"/>
                  <a:gd name="T24" fmla="*/ 340 w 410"/>
                  <a:gd name="T25" fmla="*/ 138 h 295"/>
                  <a:gd name="T26" fmla="*/ 317 w 410"/>
                  <a:gd name="T27" fmla="*/ 132 h 295"/>
                  <a:gd name="T28" fmla="*/ 294 w 410"/>
                  <a:gd name="T29" fmla="*/ 128 h 295"/>
                  <a:gd name="T30" fmla="*/ 273 w 410"/>
                  <a:gd name="T31" fmla="*/ 122 h 295"/>
                  <a:gd name="T32" fmla="*/ 250 w 410"/>
                  <a:gd name="T33" fmla="*/ 116 h 295"/>
                  <a:gd name="T34" fmla="*/ 227 w 410"/>
                  <a:gd name="T35" fmla="*/ 110 h 295"/>
                  <a:gd name="T36" fmla="*/ 206 w 410"/>
                  <a:gd name="T37" fmla="*/ 102 h 295"/>
                  <a:gd name="T38" fmla="*/ 183 w 410"/>
                  <a:gd name="T39" fmla="*/ 97 h 295"/>
                  <a:gd name="T40" fmla="*/ 162 w 410"/>
                  <a:gd name="T41" fmla="*/ 89 h 295"/>
                  <a:gd name="T42" fmla="*/ 142 w 410"/>
                  <a:gd name="T43" fmla="*/ 81 h 295"/>
                  <a:gd name="T44" fmla="*/ 121 w 410"/>
                  <a:gd name="T45" fmla="*/ 73 h 295"/>
                  <a:gd name="T46" fmla="*/ 100 w 410"/>
                  <a:gd name="T47" fmla="*/ 63 h 295"/>
                  <a:gd name="T48" fmla="*/ 79 w 410"/>
                  <a:gd name="T49" fmla="*/ 55 h 295"/>
                  <a:gd name="T50" fmla="*/ 58 w 410"/>
                  <a:gd name="T51" fmla="*/ 46 h 295"/>
                  <a:gd name="T52" fmla="*/ 39 w 410"/>
                  <a:gd name="T53" fmla="*/ 36 h 295"/>
                  <a:gd name="T54" fmla="*/ 18 w 410"/>
                  <a:gd name="T55" fmla="*/ 26 h 295"/>
                  <a:gd name="T56" fmla="*/ 0 w 410"/>
                  <a:gd name="T57" fmla="*/ 14 h 295"/>
                  <a:gd name="T58" fmla="*/ 0 w 410"/>
                  <a:gd name="T59" fmla="*/ 10 h 295"/>
                  <a:gd name="T60" fmla="*/ 0 w 410"/>
                  <a:gd name="T61" fmla="*/ 6 h 295"/>
                  <a:gd name="T62" fmla="*/ 2 w 410"/>
                  <a:gd name="T63" fmla="*/ 2 h 295"/>
                  <a:gd name="T64" fmla="*/ 6 w 410"/>
                  <a:gd name="T65" fmla="*/ 0 h 295"/>
                  <a:gd name="T66" fmla="*/ 27 w 410"/>
                  <a:gd name="T67" fmla="*/ 10 h 295"/>
                  <a:gd name="T68" fmla="*/ 48 w 410"/>
                  <a:gd name="T69" fmla="*/ 20 h 295"/>
                  <a:gd name="T70" fmla="*/ 69 w 410"/>
                  <a:gd name="T71" fmla="*/ 30 h 295"/>
                  <a:gd name="T72" fmla="*/ 91 w 410"/>
                  <a:gd name="T73" fmla="*/ 38 h 295"/>
                  <a:gd name="T74" fmla="*/ 112 w 410"/>
                  <a:gd name="T75" fmla="*/ 46 h 295"/>
                  <a:gd name="T76" fmla="*/ 135 w 410"/>
                  <a:gd name="T77" fmla="*/ 53 h 295"/>
                  <a:gd name="T78" fmla="*/ 156 w 410"/>
                  <a:gd name="T79" fmla="*/ 61 h 295"/>
                  <a:gd name="T80" fmla="*/ 179 w 410"/>
                  <a:gd name="T81" fmla="*/ 69 h 295"/>
                  <a:gd name="T82" fmla="*/ 202 w 410"/>
                  <a:gd name="T83" fmla="*/ 77 h 295"/>
                  <a:gd name="T84" fmla="*/ 225 w 410"/>
                  <a:gd name="T85" fmla="*/ 83 h 295"/>
                  <a:gd name="T86" fmla="*/ 248 w 410"/>
                  <a:gd name="T87" fmla="*/ 91 h 295"/>
                  <a:gd name="T88" fmla="*/ 269 w 410"/>
                  <a:gd name="T89" fmla="*/ 97 h 295"/>
                  <a:gd name="T90" fmla="*/ 292 w 410"/>
                  <a:gd name="T91" fmla="*/ 102 h 295"/>
                  <a:gd name="T92" fmla="*/ 315 w 410"/>
                  <a:gd name="T93" fmla="*/ 110 h 295"/>
                  <a:gd name="T94" fmla="*/ 337 w 410"/>
                  <a:gd name="T95" fmla="*/ 116 h 295"/>
                  <a:gd name="T96" fmla="*/ 360 w 410"/>
                  <a:gd name="T97" fmla="*/ 122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0" h="295">
                    <a:moveTo>
                      <a:pt x="360" y="122"/>
                    </a:moveTo>
                    <a:lnTo>
                      <a:pt x="392" y="153"/>
                    </a:lnTo>
                    <a:lnTo>
                      <a:pt x="408" y="197"/>
                    </a:lnTo>
                    <a:lnTo>
                      <a:pt x="410" y="242"/>
                    </a:lnTo>
                    <a:lnTo>
                      <a:pt x="404" y="289"/>
                    </a:lnTo>
                    <a:lnTo>
                      <a:pt x="402" y="293"/>
                    </a:lnTo>
                    <a:lnTo>
                      <a:pt x="398" y="295"/>
                    </a:lnTo>
                    <a:lnTo>
                      <a:pt x="392" y="295"/>
                    </a:lnTo>
                    <a:lnTo>
                      <a:pt x="388" y="295"/>
                    </a:lnTo>
                    <a:lnTo>
                      <a:pt x="388" y="252"/>
                    </a:lnTo>
                    <a:lnTo>
                      <a:pt x="383" y="208"/>
                    </a:lnTo>
                    <a:lnTo>
                      <a:pt x="369" y="169"/>
                    </a:lnTo>
                    <a:lnTo>
                      <a:pt x="340" y="138"/>
                    </a:lnTo>
                    <a:lnTo>
                      <a:pt x="317" y="132"/>
                    </a:lnTo>
                    <a:lnTo>
                      <a:pt x="294" y="128"/>
                    </a:lnTo>
                    <a:lnTo>
                      <a:pt x="273" y="122"/>
                    </a:lnTo>
                    <a:lnTo>
                      <a:pt x="250" y="116"/>
                    </a:lnTo>
                    <a:lnTo>
                      <a:pt x="227" y="110"/>
                    </a:lnTo>
                    <a:lnTo>
                      <a:pt x="206" y="102"/>
                    </a:lnTo>
                    <a:lnTo>
                      <a:pt x="183" y="97"/>
                    </a:lnTo>
                    <a:lnTo>
                      <a:pt x="162" y="89"/>
                    </a:lnTo>
                    <a:lnTo>
                      <a:pt x="142" y="81"/>
                    </a:lnTo>
                    <a:lnTo>
                      <a:pt x="121" y="73"/>
                    </a:lnTo>
                    <a:lnTo>
                      <a:pt x="100" y="63"/>
                    </a:lnTo>
                    <a:lnTo>
                      <a:pt x="79" y="55"/>
                    </a:lnTo>
                    <a:lnTo>
                      <a:pt x="58" y="46"/>
                    </a:lnTo>
                    <a:lnTo>
                      <a:pt x="39" y="36"/>
                    </a:lnTo>
                    <a:lnTo>
                      <a:pt x="18" y="2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27" y="10"/>
                    </a:lnTo>
                    <a:lnTo>
                      <a:pt x="48" y="20"/>
                    </a:lnTo>
                    <a:lnTo>
                      <a:pt x="69" y="30"/>
                    </a:lnTo>
                    <a:lnTo>
                      <a:pt x="91" y="38"/>
                    </a:lnTo>
                    <a:lnTo>
                      <a:pt x="112" y="46"/>
                    </a:lnTo>
                    <a:lnTo>
                      <a:pt x="135" y="53"/>
                    </a:lnTo>
                    <a:lnTo>
                      <a:pt x="156" y="61"/>
                    </a:lnTo>
                    <a:lnTo>
                      <a:pt x="179" y="69"/>
                    </a:lnTo>
                    <a:lnTo>
                      <a:pt x="202" y="77"/>
                    </a:lnTo>
                    <a:lnTo>
                      <a:pt x="225" y="83"/>
                    </a:lnTo>
                    <a:lnTo>
                      <a:pt x="248" y="91"/>
                    </a:lnTo>
                    <a:lnTo>
                      <a:pt x="269" y="97"/>
                    </a:lnTo>
                    <a:lnTo>
                      <a:pt x="292" y="102"/>
                    </a:lnTo>
                    <a:lnTo>
                      <a:pt x="315" y="110"/>
                    </a:lnTo>
                    <a:lnTo>
                      <a:pt x="337" y="116"/>
                    </a:lnTo>
                    <a:lnTo>
                      <a:pt x="360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2" name="Freeform 66"/>
              <p:cNvSpPr>
                <a:spLocks/>
              </p:cNvSpPr>
              <p:nvPr/>
            </p:nvSpPr>
            <p:spPr bwMode="auto">
              <a:xfrm>
                <a:off x="4437" y="2781"/>
                <a:ext cx="206" cy="198"/>
              </a:xfrm>
              <a:custGeom>
                <a:avLst/>
                <a:gdLst>
                  <a:gd name="T0" fmla="*/ 118 w 166"/>
                  <a:gd name="T1" fmla="*/ 141 h 163"/>
                  <a:gd name="T2" fmla="*/ 108 w 166"/>
                  <a:gd name="T3" fmla="*/ 145 h 163"/>
                  <a:gd name="T4" fmla="*/ 98 w 166"/>
                  <a:gd name="T5" fmla="*/ 147 h 163"/>
                  <a:gd name="T6" fmla="*/ 85 w 166"/>
                  <a:gd name="T7" fmla="*/ 149 h 163"/>
                  <a:gd name="T8" fmla="*/ 75 w 166"/>
                  <a:gd name="T9" fmla="*/ 151 h 163"/>
                  <a:gd name="T10" fmla="*/ 64 w 166"/>
                  <a:gd name="T11" fmla="*/ 153 h 163"/>
                  <a:gd name="T12" fmla="*/ 52 w 166"/>
                  <a:gd name="T13" fmla="*/ 155 h 163"/>
                  <a:gd name="T14" fmla="*/ 41 w 166"/>
                  <a:gd name="T15" fmla="*/ 159 h 163"/>
                  <a:gd name="T16" fmla="*/ 31 w 166"/>
                  <a:gd name="T17" fmla="*/ 163 h 163"/>
                  <a:gd name="T18" fmla="*/ 33 w 166"/>
                  <a:gd name="T19" fmla="*/ 139 h 163"/>
                  <a:gd name="T20" fmla="*/ 27 w 166"/>
                  <a:gd name="T21" fmla="*/ 116 h 163"/>
                  <a:gd name="T22" fmla="*/ 14 w 166"/>
                  <a:gd name="T23" fmla="*/ 94 h 163"/>
                  <a:gd name="T24" fmla="*/ 0 w 166"/>
                  <a:gd name="T25" fmla="*/ 75 h 163"/>
                  <a:gd name="T26" fmla="*/ 2 w 166"/>
                  <a:gd name="T27" fmla="*/ 63 h 163"/>
                  <a:gd name="T28" fmla="*/ 6 w 166"/>
                  <a:gd name="T29" fmla="*/ 53 h 163"/>
                  <a:gd name="T30" fmla="*/ 12 w 166"/>
                  <a:gd name="T31" fmla="*/ 43 h 163"/>
                  <a:gd name="T32" fmla="*/ 20 w 166"/>
                  <a:gd name="T33" fmla="*/ 33 h 163"/>
                  <a:gd name="T34" fmla="*/ 31 w 166"/>
                  <a:gd name="T35" fmla="*/ 25 h 163"/>
                  <a:gd name="T36" fmla="*/ 41 w 166"/>
                  <a:gd name="T37" fmla="*/ 20 h 163"/>
                  <a:gd name="T38" fmla="*/ 52 w 166"/>
                  <a:gd name="T39" fmla="*/ 16 h 163"/>
                  <a:gd name="T40" fmla="*/ 62 w 166"/>
                  <a:gd name="T41" fmla="*/ 12 h 163"/>
                  <a:gd name="T42" fmla="*/ 58 w 166"/>
                  <a:gd name="T43" fmla="*/ 24 h 163"/>
                  <a:gd name="T44" fmla="*/ 54 w 166"/>
                  <a:gd name="T45" fmla="*/ 37 h 163"/>
                  <a:gd name="T46" fmla="*/ 52 w 166"/>
                  <a:gd name="T47" fmla="*/ 51 h 163"/>
                  <a:gd name="T48" fmla="*/ 58 w 166"/>
                  <a:gd name="T49" fmla="*/ 63 h 163"/>
                  <a:gd name="T50" fmla="*/ 71 w 166"/>
                  <a:gd name="T51" fmla="*/ 57 h 163"/>
                  <a:gd name="T52" fmla="*/ 81 w 166"/>
                  <a:gd name="T53" fmla="*/ 51 h 163"/>
                  <a:gd name="T54" fmla="*/ 91 w 166"/>
                  <a:gd name="T55" fmla="*/ 41 h 163"/>
                  <a:gd name="T56" fmla="*/ 102 w 166"/>
                  <a:gd name="T57" fmla="*/ 33 h 163"/>
                  <a:gd name="T58" fmla="*/ 110 w 166"/>
                  <a:gd name="T59" fmla="*/ 24 h 163"/>
                  <a:gd name="T60" fmla="*/ 121 w 166"/>
                  <a:gd name="T61" fmla="*/ 16 h 163"/>
                  <a:gd name="T62" fmla="*/ 131 w 166"/>
                  <a:gd name="T63" fmla="*/ 6 h 163"/>
                  <a:gd name="T64" fmla="*/ 144 w 166"/>
                  <a:gd name="T65" fmla="*/ 0 h 163"/>
                  <a:gd name="T66" fmla="*/ 144 w 166"/>
                  <a:gd name="T67" fmla="*/ 18 h 163"/>
                  <a:gd name="T68" fmla="*/ 150 w 166"/>
                  <a:gd name="T69" fmla="*/ 37 h 163"/>
                  <a:gd name="T70" fmla="*/ 158 w 166"/>
                  <a:gd name="T71" fmla="*/ 57 h 163"/>
                  <a:gd name="T72" fmla="*/ 164 w 166"/>
                  <a:gd name="T73" fmla="*/ 75 h 163"/>
                  <a:gd name="T74" fmla="*/ 166 w 166"/>
                  <a:gd name="T75" fmla="*/ 94 h 163"/>
                  <a:gd name="T76" fmla="*/ 162 w 166"/>
                  <a:gd name="T77" fmla="*/ 112 h 163"/>
                  <a:gd name="T78" fmla="*/ 148 w 166"/>
                  <a:gd name="T79" fmla="*/ 127 h 163"/>
                  <a:gd name="T80" fmla="*/ 118 w 166"/>
                  <a:gd name="T81" fmla="*/ 14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6" h="163">
                    <a:moveTo>
                      <a:pt x="118" y="141"/>
                    </a:moveTo>
                    <a:lnTo>
                      <a:pt x="108" y="145"/>
                    </a:lnTo>
                    <a:lnTo>
                      <a:pt x="98" y="147"/>
                    </a:lnTo>
                    <a:lnTo>
                      <a:pt x="85" y="149"/>
                    </a:lnTo>
                    <a:lnTo>
                      <a:pt x="75" y="151"/>
                    </a:lnTo>
                    <a:lnTo>
                      <a:pt x="64" y="153"/>
                    </a:lnTo>
                    <a:lnTo>
                      <a:pt x="52" y="155"/>
                    </a:lnTo>
                    <a:lnTo>
                      <a:pt x="41" y="159"/>
                    </a:lnTo>
                    <a:lnTo>
                      <a:pt x="31" y="163"/>
                    </a:lnTo>
                    <a:lnTo>
                      <a:pt x="33" y="139"/>
                    </a:lnTo>
                    <a:lnTo>
                      <a:pt x="27" y="116"/>
                    </a:lnTo>
                    <a:lnTo>
                      <a:pt x="14" y="94"/>
                    </a:lnTo>
                    <a:lnTo>
                      <a:pt x="0" y="75"/>
                    </a:lnTo>
                    <a:lnTo>
                      <a:pt x="2" y="63"/>
                    </a:lnTo>
                    <a:lnTo>
                      <a:pt x="6" y="53"/>
                    </a:lnTo>
                    <a:lnTo>
                      <a:pt x="12" y="43"/>
                    </a:lnTo>
                    <a:lnTo>
                      <a:pt x="20" y="33"/>
                    </a:lnTo>
                    <a:lnTo>
                      <a:pt x="31" y="25"/>
                    </a:lnTo>
                    <a:lnTo>
                      <a:pt x="41" y="20"/>
                    </a:lnTo>
                    <a:lnTo>
                      <a:pt x="52" y="16"/>
                    </a:lnTo>
                    <a:lnTo>
                      <a:pt x="62" y="12"/>
                    </a:lnTo>
                    <a:lnTo>
                      <a:pt x="58" y="24"/>
                    </a:lnTo>
                    <a:lnTo>
                      <a:pt x="54" y="37"/>
                    </a:lnTo>
                    <a:lnTo>
                      <a:pt x="52" y="51"/>
                    </a:lnTo>
                    <a:lnTo>
                      <a:pt x="58" y="63"/>
                    </a:lnTo>
                    <a:lnTo>
                      <a:pt x="71" y="57"/>
                    </a:lnTo>
                    <a:lnTo>
                      <a:pt x="81" y="51"/>
                    </a:lnTo>
                    <a:lnTo>
                      <a:pt x="91" y="41"/>
                    </a:lnTo>
                    <a:lnTo>
                      <a:pt x="102" y="33"/>
                    </a:lnTo>
                    <a:lnTo>
                      <a:pt x="110" y="24"/>
                    </a:lnTo>
                    <a:lnTo>
                      <a:pt x="121" y="16"/>
                    </a:lnTo>
                    <a:lnTo>
                      <a:pt x="131" y="6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50" y="37"/>
                    </a:lnTo>
                    <a:lnTo>
                      <a:pt x="158" y="57"/>
                    </a:lnTo>
                    <a:lnTo>
                      <a:pt x="164" y="75"/>
                    </a:lnTo>
                    <a:lnTo>
                      <a:pt x="166" y="94"/>
                    </a:lnTo>
                    <a:lnTo>
                      <a:pt x="162" y="112"/>
                    </a:lnTo>
                    <a:lnTo>
                      <a:pt x="148" y="127"/>
                    </a:lnTo>
                    <a:lnTo>
                      <a:pt x="118" y="141"/>
                    </a:lnTo>
                    <a:close/>
                  </a:path>
                </a:pathLst>
              </a:custGeom>
              <a:solidFill>
                <a:srgbClr val="F2C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3" name="Freeform 67"/>
              <p:cNvSpPr>
                <a:spLocks/>
              </p:cNvSpPr>
              <p:nvPr/>
            </p:nvSpPr>
            <p:spPr bwMode="auto">
              <a:xfrm>
                <a:off x="383" y="2828"/>
                <a:ext cx="2396" cy="942"/>
              </a:xfrm>
              <a:custGeom>
                <a:avLst/>
                <a:gdLst>
                  <a:gd name="T0" fmla="*/ 599 w 1937"/>
                  <a:gd name="T1" fmla="*/ 126 h 775"/>
                  <a:gd name="T2" fmla="*/ 611 w 1937"/>
                  <a:gd name="T3" fmla="*/ 153 h 775"/>
                  <a:gd name="T4" fmla="*/ 603 w 1937"/>
                  <a:gd name="T5" fmla="*/ 155 h 775"/>
                  <a:gd name="T6" fmla="*/ 559 w 1937"/>
                  <a:gd name="T7" fmla="*/ 134 h 775"/>
                  <a:gd name="T8" fmla="*/ 513 w 1937"/>
                  <a:gd name="T9" fmla="*/ 110 h 775"/>
                  <a:gd name="T10" fmla="*/ 461 w 1937"/>
                  <a:gd name="T11" fmla="*/ 98 h 775"/>
                  <a:gd name="T12" fmla="*/ 419 w 1937"/>
                  <a:gd name="T13" fmla="*/ 102 h 775"/>
                  <a:gd name="T14" fmla="*/ 367 w 1937"/>
                  <a:gd name="T15" fmla="*/ 112 h 775"/>
                  <a:gd name="T16" fmla="*/ 303 w 1937"/>
                  <a:gd name="T17" fmla="*/ 130 h 775"/>
                  <a:gd name="T18" fmla="*/ 250 w 1937"/>
                  <a:gd name="T19" fmla="*/ 155 h 775"/>
                  <a:gd name="T20" fmla="*/ 236 w 1937"/>
                  <a:gd name="T21" fmla="*/ 179 h 775"/>
                  <a:gd name="T22" fmla="*/ 242 w 1937"/>
                  <a:gd name="T23" fmla="*/ 202 h 775"/>
                  <a:gd name="T24" fmla="*/ 257 w 1937"/>
                  <a:gd name="T25" fmla="*/ 220 h 775"/>
                  <a:gd name="T26" fmla="*/ 317 w 1937"/>
                  <a:gd name="T27" fmla="*/ 251 h 775"/>
                  <a:gd name="T28" fmla="*/ 403 w 1937"/>
                  <a:gd name="T29" fmla="*/ 294 h 775"/>
                  <a:gd name="T30" fmla="*/ 503 w 1937"/>
                  <a:gd name="T31" fmla="*/ 345 h 775"/>
                  <a:gd name="T32" fmla="*/ 607 w 1937"/>
                  <a:gd name="T33" fmla="*/ 396 h 775"/>
                  <a:gd name="T34" fmla="*/ 703 w 1937"/>
                  <a:gd name="T35" fmla="*/ 445 h 775"/>
                  <a:gd name="T36" fmla="*/ 778 w 1937"/>
                  <a:gd name="T37" fmla="*/ 483 h 775"/>
                  <a:gd name="T38" fmla="*/ 822 w 1937"/>
                  <a:gd name="T39" fmla="*/ 504 h 775"/>
                  <a:gd name="T40" fmla="*/ 861 w 1937"/>
                  <a:gd name="T41" fmla="*/ 500 h 775"/>
                  <a:gd name="T42" fmla="*/ 928 w 1937"/>
                  <a:gd name="T43" fmla="*/ 485 h 775"/>
                  <a:gd name="T44" fmla="*/ 995 w 1937"/>
                  <a:gd name="T45" fmla="*/ 465 h 775"/>
                  <a:gd name="T46" fmla="*/ 1059 w 1937"/>
                  <a:gd name="T47" fmla="*/ 445 h 775"/>
                  <a:gd name="T48" fmla="*/ 1097 w 1937"/>
                  <a:gd name="T49" fmla="*/ 420 h 775"/>
                  <a:gd name="T50" fmla="*/ 1095 w 1937"/>
                  <a:gd name="T51" fmla="*/ 391 h 775"/>
                  <a:gd name="T52" fmla="*/ 1080 w 1937"/>
                  <a:gd name="T53" fmla="*/ 365 h 775"/>
                  <a:gd name="T54" fmla="*/ 1055 w 1937"/>
                  <a:gd name="T55" fmla="*/ 359 h 775"/>
                  <a:gd name="T56" fmla="*/ 907 w 1937"/>
                  <a:gd name="T57" fmla="*/ 294 h 775"/>
                  <a:gd name="T58" fmla="*/ 955 w 1937"/>
                  <a:gd name="T59" fmla="*/ 308 h 775"/>
                  <a:gd name="T60" fmla="*/ 1005 w 1937"/>
                  <a:gd name="T61" fmla="*/ 318 h 775"/>
                  <a:gd name="T62" fmla="*/ 1057 w 1937"/>
                  <a:gd name="T63" fmla="*/ 324 h 775"/>
                  <a:gd name="T64" fmla="*/ 1107 w 1937"/>
                  <a:gd name="T65" fmla="*/ 326 h 775"/>
                  <a:gd name="T66" fmla="*/ 1159 w 1937"/>
                  <a:gd name="T67" fmla="*/ 322 h 775"/>
                  <a:gd name="T68" fmla="*/ 1207 w 1937"/>
                  <a:gd name="T69" fmla="*/ 312 h 775"/>
                  <a:gd name="T70" fmla="*/ 1255 w 1937"/>
                  <a:gd name="T71" fmla="*/ 296 h 775"/>
                  <a:gd name="T72" fmla="*/ 1299 w 1937"/>
                  <a:gd name="T73" fmla="*/ 271 h 775"/>
                  <a:gd name="T74" fmla="*/ 1335 w 1937"/>
                  <a:gd name="T75" fmla="*/ 232 h 775"/>
                  <a:gd name="T76" fmla="*/ 1345 w 1937"/>
                  <a:gd name="T77" fmla="*/ 185 h 775"/>
                  <a:gd name="T78" fmla="*/ 1345 w 1937"/>
                  <a:gd name="T79" fmla="*/ 165 h 775"/>
                  <a:gd name="T80" fmla="*/ 1360 w 1937"/>
                  <a:gd name="T81" fmla="*/ 157 h 775"/>
                  <a:gd name="T82" fmla="*/ 1314 w 1937"/>
                  <a:gd name="T83" fmla="*/ 775 h 775"/>
                  <a:gd name="T84" fmla="*/ 461 w 1937"/>
                  <a:gd name="T85" fmla="*/ 0 h 775"/>
                  <a:gd name="T86" fmla="*/ 469 w 1937"/>
                  <a:gd name="T87" fmla="*/ 49 h 775"/>
                  <a:gd name="T88" fmla="*/ 507 w 1937"/>
                  <a:gd name="T89" fmla="*/ 75 h 775"/>
                  <a:gd name="T90" fmla="*/ 557 w 1937"/>
                  <a:gd name="T91" fmla="*/ 90 h 775"/>
                  <a:gd name="T92" fmla="*/ 601 w 1937"/>
                  <a:gd name="T93" fmla="*/ 11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37" h="775">
                    <a:moveTo>
                      <a:pt x="601" y="110"/>
                    </a:moveTo>
                    <a:lnTo>
                      <a:pt x="599" y="126"/>
                    </a:lnTo>
                    <a:lnTo>
                      <a:pt x="603" y="141"/>
                    </a:lnTo>
                    <a:lnTo>
                      <a:pt x="611" y="153"/>
                    </a:lnTo>
                    <a:lnTo>
                      <a:pt x="624" y="163"/>
                    </a:lnTo>
                    <a:lnTo>
                      <a:pt x="603" y="155"/>
                    </a:lnTo>
                    <a:lnTo>
                      <a:pt x="582" y="145"/>
                    </a:lnTo>
                    <a:lnTo>
                      <a:pt x="559" y="134"/>
                    </a:lnTo>
                    <a:lnTo>
                      <a:pt x="536" y="120"/>
                    </a:lnTo>
                    <a:lnTo>
                      <a:pt x="513" y="110"/>
                    </a:lnTo>
                    <a:lnTo>
                      <a:pt x="488" y="102"/>
                    </a:lnTo>
                    <a:lnTo>
                      <a:pt x="461" y="98"/>
                    </a:lnTo>
                    <a:lnTo>
                      <a:pt x="434" y="100"/>
                    </a:lnTo>
                    <a:lnTo>
                      <a:pt x="419" y="102"/>
                    </a:lnTo>
                    <a:lnTo>
                      <a:pt x="396" y="108"/>
                    </a:lnTo>
                    <a:lnTo>
                      <a:pt x="367" y="112"/>
                    </a:lnTo>
                    <a:lnTo>
                      <a:pt x="336" y="120"/>
                    </a:lnTo>
                    <a:lnTo>
                      <a:pt x="303" y="130"/>
                    </a:lnTo>
                    <a:lnTo>
                      <a:pt x="273" y="141"/>
                    </a:lnTo>
                    <a:lnTo>
                      <a:pt x="250" y="155"/>
                    </a:lnTo>
                    <a:lnTo>
                      <a:pt x="236" y="171"/>
                    </a:lnTo>
                    <a:lnTo>
                      <a:pt x="236" y="179"/>
                    </a:lnTo>
                    <a:lnTo>
                      <a:pt x="240" y="190"/>
                    </a:lnTo>
                    <a:lnTo>
                      <a:pt x="242" y="202"/>
                    </a:lnTo>
                    <a:lnTo>
                      <a:pt x="242" y="210"/>
                    </a:lnTo>
                    <a:lnTo>
                      <a:pt x="257" y="220"/>
                    </a:lnTo>
                    <a:lnTo>
                      <a:pt x="284" y="234"/>
                    </a:lnTo>
                    <a:lnTo>
                      <a:pt x="317" y="251"/>
                    </a:lnTo>
                    <a:lnTo>
                      <a:pt x="357" y="271"/>
                    </a:lnTo>
                    <a:lnTo>
                      <a:pt x="403" y="294"/>
                    </a:lnTo>
                    <a:lnTo>
                      <a:pt x="451" y="320"/>
                    </a:lnTo>
                    <a:lnTo>
                      <a:pt x="503" y="345"/>
                    </a:lnTo>
                    <a:lnTo>
                      <a:pt x="555" y="371"/>
                    </a:lnTo>
                    <a:lnTo>
                      <a:pt x="607" y="396"/>
                    </a:lnTo>
                    <a:lnTo>
                      <a:pt x="657" y="422"/>
                    </a:lnTo>
                    <a:lnTo>
                      <a:pt x="703" y="445"/>
                    </a:lnTo>
                    <a:lnTo>
                      <a:pt x="745" y="465"/>
                    </a:lnTo>
                    <a:lnTo>
                      <a:pt x="778" y="483"/>
                    </a:lnTo>
                    <a:lnTo>
                      <a:pt x="805" y="495"/>
                    </a:lnTo>
                    <a:lnTo>
                      <a:pt x="822" y="504"/>
                    </a:lnTo>
                    <a:lnTo>
                      <a:pt x="828" y="506"/>
                    </a:lnTo>
                    <a:lnTo>
                      <a:pt x="861" y="500"/>
                    </a:lnTo>
                    <a:lnTo>
                      <a:pt x="897" y="493"/>
                    </a:lnTo>
                    <a:lnTo>
                      <a:pt x="928" y="485"/>
                    </a:lnTo>
                    <a:lnTo>
                      <a:pt x="961" y="475"/>
                    </a:lnTo>
                    <a:lnTo>
                      <a:pt x="995" y="465"/>
                    </a:lnTo>
                    <a:lnTo>
                      <a:pt x="1028" y="455"/>
                    </a:lnTo>
                    <a:lnTo>
                      <a:pt x="1059" y="445"/>
                    </a:lnTo>
                    <a:lnTo>
                      <a:pt x="1093" y="436"/>
                    </a:lnTo>
                    <a:lnTo>
                      <a:pt x="1097" y="420"/>
                    </a:lnTo>
                    <a:lnTo>
                      <a:pt x="1097" y="406"/>
                    </a:lnTo>
                    <a:lnTo>
                      <a:pt x="1095" y="391"/>
                    </a:lnTo>
                    <a:lnTo>
                      <a:pt x="1089" y="377"/>
                    </a:lnTo>
                    <a:lnTo>
                      <a:pt x="1080" y="365"/>
                    </a:lnTo>
                    <a:lnTo>
                      <a:pt x="1068" y="361"/>
                    </a:lnTo>
                    <a:lnTo>
                      <a:pt x="1055" y="359"/>
                    </a:lnTo>
                    <a:lnTo>
                      <a:pt x="1043" y="357"/>
                    </a:lnTo>
                    <a:lnTo>
                      <a:pt x="907" y="294"/>
                    </a:lnTo>
                    <a:lnTo>
                      <a:pt x="930" y="302"/>
                    </a:lnTo>
                    <a:lnTo>
                      <a:pt x="955" y="308"/>
                    </a:lnTo>
                    <a:lnTo>
                      <a:pt x="980" y="314"/>
                    </a:lnTo>
                    <a:lnTo>
                      <a:pt x="1005" y="318"/>
                    </a:lnTo>
                    <a:lnTo>
                      <a:pt x="1030" y="322"/>
                    </a:lnTo>
                    <a:lnTo>
                      <a:pt x="1057" y="324"/>
                    </a:lnTo>
                    <a:lnTo>
                      <a:pt x="1082" y="326"/>
                    </a:lnTo>
                    <a:lnTo>
                      <a:pt x="1107" y="326"/>
                    </a:lnTo>
                    <a:lnTo>
                      <a:pt x="1132" y="326"/>
                    </a:lnTo>
                    <a:lnTo>
                      <a:pt x="1159" y="322"/>
                    </a:lnTo>
                    <a:lnTo>
                      <a:pt x="1184" y="318"/>
                    </a:lnTo>
                    <a:lnTo>
                      <a:pt x="1207" y="312"/>
                    </a:lnTo>
                    <a:lnTo>
                      <a:pt x="1232" y="304"/>
                    </a:lnTo>
                    <a:lnTo>
                      <a:pt x="1255" y="296"/>
                    </a:lnTo>
                    <a:lnTo>
                      <a:pt x="1278" y="285"/>
                    </a:lnTo>
                    <a:lnTo>
                      <a:pt x="1299" y="271"/>
                    </a:lnTo>
                    <a:lnTo>
                      <a:pt x="1322" y="253"/>
                    </a:lnTo>
                    <a:lnTo>
                      <a:pt x="1335" y="232"/>
                    </a:lnTo>
                    <a:lnTo>
                      <a:pt x="1341" y="208"/>
                    </a:lnTo>
                    <a:lnTo>
                      <a:pt x="1345" y="185"/>
                    </a:lnTo>
                    <a:lnTo>
                      <a:pt x="1345" y="175"/>
                    </a:lnTo>
                    <a:lnTo>
                      <a:pt x="1345" y="165"/>
                    </a:lnTo>
                    <a:lnTo>
                      <a:pt x="1349" y="159"/>
                    </a:lnTo>
                    <a:lnTo>
                      <a:pt x="1360" y="157"/>
                    </a:lnTo>
                    <a:lnTo>
                      <a:pt x="1937" y="422"/>
                    </a:lnTo>
                    <a:lnTo>
                      <a:pt x="1314" y="775"/>
                    </a:lnTo>
                    <a:lnTo>
                      <a:pt x="0" y="136"/>
                    </a:lnTo>
                    <a:lnTo>
                      <a:pt x="461" y="0"/>
                    </a:lnTo>
                    <a:lnTo>
                      <a:pt x="461" y="30"/>
                    </a:lnTo>
                    <a:lnTo>
                      <a:pt x="469" y="49"/>
                    </a:lnTo>
                    <a:lnTo>
                      <a:pt x="486" y="63"/>
                    </a:lnTo>
                    <a:lnTo>
                      <a:pt x="507" y="75"/>
                    </a:lnTo>
                    <a:lnTo>
                      <a:pt x="532" y="83"/>
                    </a:lnTo>
                    <a:lnTo>
                      <a:pt x="557" y="90"/>
                    </a:lnTo>
                    <a:lnTo>
                      <a:pt x="580" y="98"/>
                    </a:lnTo>
                    <a:lnTo>
                      <a:pt x="601" y="110"/>
                    </a:lnTo>
                    <a:close/>
                  </a:path>
                </a:pathLst>
              </a:custGeom>
              <a:solidFill>
                <a:srgbClr val="A8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4" name="Freeform 68"/>
              <p:cNvSpPr>
                <a:spLocks/>
              </p:cNvSpPr>
              <p:nvPr/>
            </p:nvSpPr>
            <p:spPr bwMode="auto">
              <a:xfrm>
                <a:off x="4192" y="2857"/>
                <a:ext cx="115" cy="45"/>
              </a:xfrm>
              <a:custGeom>
                <a:avLst/>
                <a:gdLst>
                  <a:gd name="T0" fmla="*/ 93 w 93"/>
                  <a:gd name="T1" fmla="*/ 33 h 37"/>
                  <a:gd name="T2" fmla="*/ 79 w 93"/>
                  <a:gd name="T3" fmla="*/ 35 h 37"/>
                  <a:gd name="T4" fmla="*/ 64 w 93"/>
                  <a:gd name="T5" fmla="*/ 35 h 37"/>
                  <a:gd name="T6" fmla="*/ 48 w 93"/>
                  <a:gd name="T7" fmla="*/ 37 h 37"/>
                  <a:gd name="T8" fmla="*/ 31 w 93"/>
                  <a:gd name="T9" fmla="*/ 35 h 37"/>
                  <a:gd name="T10" fmla="*/ 18 w 93"/>
                  <a:gd name="T11" fmla="*/ 33 h 37"/>
                  <a:gd name="T12" fmla="*/ 8 w 93"/>
                  <a:gd name="T13" fmla="*/ 25 h 37"/>
                  <a:gd name="T14" fmla="*/ 0 w 93"/>
                  <a:gd name="T15" fmla="*/ 15 h 37"/>
                  <a:gd name="T16" fmla="*/ 0 w 93"/>
                  <a:gd name="T17" fmla="*/ 0 h 37"/>
                  <a:gd name="T18" fmla="*/ 93 w 93"/>
                  <a:gd name="T19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37">
                    <a:moveTo>
                      <a:pt x="93" y="33"/>
                    </a:moveTo>
                    <a:lnTo>
                      <a:pt x="79" y="35"/>
                    </a:lnTo>
                    <a:lnTo>
                      <a:pt x="64" y="35"/>
                    </a:lnTo>
                    <a:lnTo>
                      <a:pt x="48" y="37"/>
                    </a:lnTo>
                    <a:lnTo>
                      <a:pt x="31" y="35"/>
                    </a:lnTo>
                    <a:lnTo>
                      <a:pt x="18" y="33"/>
                    </a:lnTo>
                    <a:lnTo>
                      <a:pt x="8" y="2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93" y="33"/>
                    </a:lnTo>
                    <a:close/>
                  </a:path>
                </a:pathLst>
              </a:custGeom>
              <a:solidFill>
                <a:srgbClr val="A81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5" name="Freeform 69"/>
              <p:cNvSpPr>
                <a:spLocks/>
              </p:cNvSpPr>
              <p:nvPr/>
            </p:nvSpPr>
            <p:spPr bwMode="auto">
              <a:xfrm>
                <a:off x="794" y="2986"/>
                <a:ext cx="799" cy="350"/>
              </a:xfrm>
              <a:custGeom>
                <a:avLst/>
                <a:gdLst>
                  <a:gd name="T0" fmla="*/ 646 w 646"/>
                  <a:gd name="T1" fmla="*/ 239 h 288"/>
                  <a:gd name="T2" fmla="*/ 629 w 646"/>
                  <a:gd name="T3" fmla="*/ 243 h 288"/>
                  <a:gd name="T4" fmla="*/ 613 w 646"/>
                  <a:gd name="T5" fmla="*/ 249 h 288"/>
                  <a:gd name="T6" fmla="*/ 596 w 646"/>
                  <a:gd name="T7" fmla="*/ 255 h 288"/>
                  <a:gd name="T8" fmla="*/ 581 w 646"/>
                  <a:gd name="T9" fmla="*/ 261 h 288"/>
                  <a:gd name="T10" fmla="*/ 565 w 646"/>
                  <a:gd name="T11" fmla="*/ 266 h 288"/>
                  <a:gd name="T12" fmla="*/ 550 w 646"/>
                  <a:gd name="T13" fmla="*/ 274 h 288"/>
                  <a:gd name="T14" fmla="*/ 534 w 646"/>
                  <a:gd name="T15" fmla="*/ 280 h 288"/>
                  <a:gd name="T16" fmla="*/ 519 w 646"/>
                  <a:gd name="T17" fmla="*/ 288 h 288"/>
                  <a:gd name="T18" fmla="*/ 0 w 646"/>
                  <a:gd name="T19" fmla="*/ 33 h 288"/>
                  <a:gd name="T20" fmla="*/ 14 w 646"/>
                  <a:gd name="T21" fmla="*/ 27 h 288"/>
                  <a:gd name="T22" fmla="*/ 35 w 646"/>
                  <a:gd name="T23" fmla="*/ 21 h 288"/>
                  <a:gd name="T24" fmla="*/ 58 w 646"/>
                  <a:gd name="T25" fmla="*/ 15 h 288"/>
                  <a:gd name="T26" fmla="*/ 81 w 646"/>
                  <a:gd name="T27" fmla="*/ 9 h 288"/>
                  <a:gd name="T28" fmla="*/ 104 w 646"/>
                  <a:gd name="T29" fmla="*/ 6 h 288"/>
                  <a:gd name="T30" fmla="*/ 123 w 646"/>
                  <a:gd name="T31" fmla="*/ 2 h 288"/>
                  <a:gd name="T32" fmla="*/ 135 w 646"/>
                  <a:gd name="T33" fmla="*/ 0 h 288"/>
                  <a:gd name="T34" fmla="*/ 139 w 646"/>
                  <a:gd name="T35" fmla="*/ 0 h 288"/>
                  <a:gd name="T36" fmla="*/ 646 w 646"/>
                  <a:gd name="T37" fmla="*/ 239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6" h="288">
                    <a:moveTo>
                      <a:pt x="646" y="239"/>
                    </a:moveTo>
                    <a:lnTo>
                      <a:pt x="629" y="243"/>
                    </a:lnTo>
                    <a:lnTo>
                      <a:pt x="613" y="249"/>
                    </a:lnTo>
                    <a:lnTo>
                      <a:pt x="596" y="255"/>
                    </a:lnTo>
                    <a:lnTo>
                      <a:pt x="581" y="261"/>
                    </a:lnTo>
                    <a:lnTo>
                      <a:pt x="565" y="266"/>
                    </a:lnTo>
                    <a:lnTo>
                      <a:pt x="550" y="274"/>
                    </a:lnTo>
                    <a:lnTo>
                      <a:pt x="534" y="280"/>
                    </a:lnTo>
                    <a:lnTo>
                      <a:pt x="519" y="288"/>
                    </a:lnTo>
                    <a:lnTo>
                      <a:pt x="0" y="33"/>
                    </a:lnTo>
                    <a:lnTo>
                      <a:pt x="14" y="27"/>
                    </a:lnTo>
                    <a:lnTo>
                      <a:pt x="35" y="21"/>
                    </a:lnTo>
                    <a:lnTo>
                      <a:pt x="58" y="15"/>
                    </a:lnTo>
                    <a:lnTo>
                      <a:pt x="81" y="9"/>
                    </a:lnTo>
                    <a:lnTo>
                      <a:pt x="104" y="6"/>
                    </a:lnTo>
                    <a:lnTo>
                      <a:pt x="123" y="2"/>
                    </a:lnTo>
                    <a:lnTo>
                      <a:pt x="135" y="0"/>
                    </a:lnTo>
                    <a:lnTo>
                      <a:pt x="139" y="0"/>
                    </a:lnTo>
                    <a:lnTo>
                      <a:pt x="646" y="2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6" name="Freeform 70"/>
              <p:cNvSpPr>
                <a:spLocks/>
              </p:cNvSpPr>
              <p:nvPr/>
            </p:nvSpPr>
            <p:spPr bwMode="auto">
              <a:xfrm>
                <a:off x="1183" y="2986"/>
                <a:ext cx="804" cy="206"/>
              </a:xfrm>
              <a:custGeom>
                <a:avLst/>
                <a:gdLst>
                  <a:gd name="T0" fmla="*/ 339 w 650"/>
                  <a:gd name="T1" fmla="*/ 139 h 170"/>
                  <a:gd name="T2" fmla="*/ 367 w 650"/>
                  <a:gd name="T3" fmla="*/ 139 h 170"/>
                  <a:gd name="T4" fmla="*/ 392 w 650"/>
                  <a:gd name="T5" fmla="*/ 137 h 170"/>
                  <a:gd name="T6" fmla="*/ 419 w 650"/>
                  <a:gd name="T7" fmla="*/ 133 h 170"/>
                  <a:gd name="T8" fmla="*/ 446 w 650"/>
                  <a:gd name="T9" fmla="*/ 129 h 170"/>
                  <a:gd name="T10" fmla="*/ 471 w 650"/>
                  <a:gd name="T11" fmla="*/ 125 h 170"/>
                  <a:gd name="T12" fmla="*/ 498 w 650"/>
                  <a:gd name="T13" fmla="*/ 119 h 170"/>
                  <a:gd name="T14" fmla="*/ 523 w 650"/>
                  <a:gd name="T15" fmla="*/ 115 h 170"/>
                  <a:gd name="T16" fmla="*/ 550 w 650"/>
                  <a:gd name="T17" fmla="*/ 111 h 170"/>
                  <a:gd name="T18" fmla="*/ 571 w 650"/>
                  <a:gd name="T19" fmla="*/ 102 h 170"/>
                  <a:gd name="T20" fmla="*/ 581 w 650"/>
                  <a:gd name="T21" fmla="*/ 84 h 170"/>
                  <a:gd name="T22" fmla="*/ 588 w 650"/>
                  <a:gd name="T23" fmla="*/ 64 h 170"/>
                  <a:gd name="T24" fmla="*/ 594 w 650"/>
                  <a:gd name="T25" fmla="*/ 47 h 170"/>
                  <a:gd name="T26" fmla="*/ 606 w 650"/>
                  <a:gd name="T27" fmla="*/ 41 h 170"/>
                  <a:gd name="T28" fmla="*/ 625 w 650"/>
                  <a:gd name="T29" fmla="*/ 37 h 170"/>
                  <a:gd name="T30" fmla="*/ 642 w 650"/>
                  <a:gd name="T31" fmla="*/ 37 h 170"/>
                  <a:gd name="T32" fmla="*/ 650 w 650"/>
                  <a:gd name="T33" fmla="*/ 37 h 170"/>
                  <a:gd name="T34" fmla="*/ 650 w 650"/>
                  <a:gd name="T35" fmla="*/ 53 h 170"/>
                  <a:gd name="T36" fmla="*/ 648 w 650"/>
                  <a:gd name="T37" fmla="*/ 66 h 170"/>
                  <a:gd name="T38" fmla="*/ 644 w 650"/>
                  <a:gd name="T39" fmla="*/ 82 h 170"/>
                  <a:gd name="T40" fmla="*/ 638 w 650"/>
                  <a:gd name="T41" fmla="*/ 96 h 170"/>
                  <a:gd name="T42" fmla="*/ 629 w 650"/>
                  <a:gd name="T43" fmla="*/ 108 h 170"/>
                  <a:gd name="T44" fmla="*/ 619 w 650"/>
                  <a:gd name="T45" fmla="*/ 119 h 170"/>
                  <a:gd name="T46" fmla="*/ 606 w 650"/>
                  <a:gd name="T47" fmla="*/ 129 h 170"/>
                  <a:gd name="T48" fmla="*/ 592 w 650"/>
                  <a:gd name="T49" fmla="*/ 139 h 170"/>
                  <a:gd name="T50" fmla="*/ 577 w 650"/>
                  <a:gd name="T51" fmla="*/ 145 h 170"/>
                  <a:gd name="T52" fmla="*/ 560 w 650"/>
                  <a:gd name="T53" fmla="*/ 151 h 170"/>
                  <a:gd name="T54" fmla="*/ 540 w 650"/>
                  <a:gd name="T55" fmla="*/ 159 h 170"/>
                  <a:gd name="T56" fmla="*/ 517 w 650"/>
                  <a:gd name="T57" fmla="*/ 164 h 170"/>
                  <a:gd name="T58" fmla="*/ 487 w 650"/>
                  <a:gd name="T59" fmla="*/ 168 h 170"/>
                  <a:gd name="T60" fmla="*/ 454 w 650"/>
                  <a:gd name="T61" fmla="*/ 170 h 170"/>
                  <a:gd name="T62" fmla="*/ 414 w 650"/>
                  <a:gd name="T63" fmla="*/ 168 h 170"/>
                  <a:gd name="T64" fmla="*/ 371 w 650"/>
                  <a:gd name="T65" fmla="*/ 162 h 170"/>
                  <a:gd name="T66" fmla="*/ 344 w 650"/>
                  <a:gd name="T67" fmla="*/ 157 h 170"/>
                  <a:gd name="T68" fmla="*/ 316 w 650"/>
                  <a:gd name="T69" fmla="*/ 153 h 170"/>
                  <a:gd name="T70" fmla="*/ 291 w 650"/>
                  <a:gd name="T71" fmla="*/ 147 h 170"/>
                  <a:gd name="T72" fmla="*/ 269 w 650"/>
                  <a:gd name="T73" fmla="*/ 139 h 170"/>
                  <a:gd name="T74" fmla="*/ 246 w 650"/>
                  <a:gd name="T75" fmla="*/ 133 h 170"/>
                  <a:gd name="T76" fmla="*/ 223 w 650"/>
                  <a:gd name="T77" fmla="*/ 125 h 170"/>
                  <a:gd name="T78" fmla="*/ 202 w 650"/>
                  <a:gd name="T79" fmla="*/ 117 h 170"/>
                  <a:gd name="T80" fmla="*/ 179 w 650"/>
                  <a:gd name="T81" fmla="*/ 108 h 170"/>
                  <a:gd name="T82" fmla="*/ 158 w 650"/>
                  <a:gd name="T83" fmla="*/ 100 h 170"/>
                  <a:gd name="T84" fmla="*/ 139 w 650"/>
                  <a:gd name="T85" fmla="*/ 90 h 170"/>
                  <a:gd name="T86" fmla="*/ 118 w 650"/>
                  <a:gd name="T87" fmla="*/ 80 h 170"/>
                  <a:gd name="T88" fmla="*/ 98 w 650"/>
                  <a:gd name="T89" fmla="*/ 68 h 170"/>
                  <a:gd name="T90" fmla="*/ 79 w 650"/>
                  <a:gd name="T91" fmla="*/ 59 h 170"/>
                  <a:gd name="T92" fmla="*/ 58 w 650"/>
                  <a:gd name="T93" fmla="*/ 47 h 170"/>
                  <a:gd name="T94" fmla="*/ 39 w 650"/>
                  <a:gd name="T95" fmla="*/ 33 h 170"/>
                  <a:gd name="T96" fmla="*/ 18 w 650"/>
                  <a:gd name="T97" fmla="*/ 21 h 170"/>
                  <a:gd name="T98" fmla="*/ 0 w 650"/>
                  <a:gd name="T99" fmla="*/ 0 h 170"/>
                  <a:gd name="T100" fmla="*/ 339 w 650"/>
                  <a:gd name="T101" fmla="*/ 13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50" h="170">
                    <a:moveTo>
                      <a:pt x="339" y="139"/>
                    </a:moveTo>
                    <a:lnTo>
                      <a:pt x="367" y="139"/>
                    </a:lnTo>
                    <a:lnTo>
                      <a:pt x="392" y="137"/>
                    </a:lnTo>
                    <a:lnTo>
                      <a:pt x="419" y="133"/>
                    </a:lnTo>
                    <a:lnTo>
                      <a:pt x="446" y="129"/>
                    </a:lnTo>
                    <a:lnTo>
                      <a:pt x="471" y="125"/>
                    </a:lnTo>
                    <a:lnTo>
                      <a:pt x="498" y="119"/>
                    </a:lnTo>
                    <a:lnTo>
                      <a:pt x="523" y="115"/>
                    </a:lnTo>
                    <a:lnTo>
                      <a:pt x="550" y="111"/>
                    </a:lnTo>
                    <a:lnTo>
                      <a:pt x="571" y="102"/>
                    </a:lnTo>
                    <a:lnTo>
                      <a:pt x="581" y="84"/>
                    </a:lnTo>
                    <a:lnTo>
                      <a:pt x="588" y="64"/>
                    </a:lnTo>
                    <a:lnTo>
                      <a:pt x="594" y="47"/>
                    </a:lnTo>
                    <a:lnTo>
                      <a:pt x="606" y="41"/>
                    </a:lnTo>
                    <a:lnTo>
                      <a:pt x="625" y="37"/>
                    </a:lnTo>
                    <a:lnTo>
                      <a:pt x="642" y="37"/>
                    </a:lnTo>
                    <a:lnTo>
                      <a:pt x="650" y="37"/>
                    </a:lnTo>
                    <a:lnTo>
                      <a:pt x="650" y="53"/>
                    </a:lnTo>
                    <a:lnTo>
                      <a:pt x="648" y="66"/>
                    </a:lnTo>
                    <a:lnTo>
                      <a:pt x="644" y="82"/>
                    </a:lnTo>
                    <a:lnTo>
                      <a:pt x="638" y="96"/>
                    </a:lnTo>
                    <a:lnTo>
                      <a:pt x="629" y="108"/>
                    </a:lnTo>
                    <a:lnTo>
                      <a:pt x="619" y="119"/>
                    </a:lnTo>
                    <a:lnTo>
                      <a:pt x="606" y="129"/>
                    </a:lnTo>
                    <a:lnTo>
                      <a:pt x="592" y="139"/>
                    </a:lnTo>
                    <a:lnTo>
                      <a:pt x="577" y="145"/>
                    </a:lnTo>
                    <a:lnTo>
                      <a:pt x="560" y="151"/>
                    </a:lnTo>
                    <a:lnTo>
                      <a:pt x="540" y="159"/>
                    </a:lnTo>
                    <a:lnTo>
                      <a:pt x="517" y="164"/>
                    </a:lnTo>
                    <a:lnTo>
                      <a:pt x="487" y="168"/>
                    </a:lnTo>
                    <a:lnTo>
                      <a:pt x="454" y="170"/>
                    </a:lnTo>
                    <a:lnTo>
                      <a:pt x="414" y="168"/>
                    </a:lnTo>
                    <a:lnTo>
                      <a:pt x="371" y="162"/>
                    </a:lnTo>
                    <a:lnTo>
                      <a:pt x="344" y="157"/>
                    </a:lnTo>
                    <a:lnTo>
                      <a:pt x="316" y="153"/>
                    </a:lnTo>
                    <a:lnTo>
                      <a:pt x="291" y="147"/>
                    </a:lnTo>
                    <a:lnTo>
                      <a:pt x="269" y="139"/>
                    </a:lnTo>
                    <a:lnTo>
                      <a:pt x="246" y="133"/>
                    </a:lnTo>
                    <a:lnTo>
                      <a:pt x="223" y="125"/>
                    </a:lnTo>
                    <a:lnTo>
                      <a:pt x="202" y="117"/>
                    </a:lnTo>
                    <a:lnTo>
                      <a:pt x="179" y="108"/>
                    </a:lnTo>
                    <a:lnTo>
                      <a:pt x="158" y="100"/>
                    </a:lnTo>
                    <a:lnTo>
                      <a:pt x="139" y="90"/>
                    </a:lnTo>
                    <a:lnTo>
                      <a:pt x="118" y="80"/>
                    </a:lnTo>
                    <a:lnTo>
                      <a:pt x="98" y="68"/>
                    </a:lnTo>
                    <a:lnTo>
                      <a:pt x="79" y="59"/>
                    </a:lnTo>
                    <a:lnTo>
                      <a:pt x="58" y="47"/>
                    </a:lnTo>
                    <a:lnTo>
                      <a:pt x="39" y="33"/>
                    </a:lnTo>
                    <a:lnTo>
                      <a:pt x="18" y="21"/>
                    </a:lnTo>
                    <a:lnTo>
                      <a:pt x="0" y="0"/>
                    </a:lnTo>
                    <a:lnTo>
                      <a:pt x="339" y="13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7" name="Freeform 71"/>
              <p:cNvSpPr>
                <a:spLocks/>
              </p:cNvSpPr>
              <p:nvPr/>
            </p:nvSpPr>
            <p:spPr bwMode="auto">
              <a:xfrm>
                <a:off x="2168" y="2991"/>
                <a:ext cx="730" cy="169"/>
              </a:xfrm>
              <a:custGeom>
                <a:avLst/>
                <a:gdLst>
                  <a:gd name="T0" fmla="*/ 0 w 590"/>
                  <a:gd name="T1" fmla="*/ 13 h 139"/>
                  <a:gd name="T2" fmla="*/ 79 w 590"/>
                  <a:gd name="T3" fmla="*/ 0 h 139"/>
                  <a:gd name="T4" fmla="*/ 106 w 590"/>
                  <a:gd name="T5" fmla="*/ 25 h 139"/>
                  <a:gd name="T6" fmla="*/ 136 w 590"/>
                  <a:gd name="T7" fmla="*/ 45 h 139"/>
                  <a:gd name="T8" fmla="*/ 167 w 590"/>
                  <a:gd name="T9" fmla="*/ 64 h 139"/>
                  <a:gd name="T10" fmla="*/ 200 w 590"/>
                  <a:gd name="T11" fmla="*/ 78 h 139"/>
                  <a:gd name="T12" fmla="*/ 234 w 590"/>
                  <a:gd name="T13" fmla="*/ 88 h 139"/>
                  <a:gd name="T14" fmla="*/ 271 w 590"/>
                  <a:gd name="T15" fmla="*/ 96 h 139"/>
                  <a:gd name="T16" fmla="*/ 306 w 590"/>
                  <a:gd name="T17" fmla="*/ 102 h 139"/>
                  <a:gd name="T18" fmla="*/ 344 w 590"/>
                  <a:gd name="T19" fmla="*/ 102 h 139"/>
                  <a:gd name="T20" fmla="*/ 382 w 590"/>
                  <a:gd name="T21" fmla="*/ 100 h 139"/>
                  <a:gd name="T22" fmla="*/ 417 w 590"/>
                  <a:gd name="T23" fmla="*/ 98 h 139"/>
                  <a:gd name="T24" fmla="*/ 448 w 590"/>
                  <a:gd name="T25" fmla="*/ 96 h 139"/>
                  <a:gd name="T26" fmla="*/ 477 w 590"/>
                  <a:gd name="T27" fmla="*/ 92 h 139"/>
                  <a:gd name="T28" fmla="*/ 507 w 590"/>
                  <a:gd name="T29" fmla="*/ 88 h 139"/>
                  <a:gd name="T30" fmla="*/ 534 w 590"/>
                  <a:gd name="T31" fmla="*/ 82 h 139"/>
                  <a:gd name="T32" fmla="*/ 561 w 590"/>
                  <a:gd name="T33" fmla="*/ 74 h 139"/>
                  <a:gd name="T34" fmla="*/ 590 w 590"/>
                  <a:gd name="T35" fmla="*/ 66 h 139"/>
                  <a:gd name="T36" fmla="*/ 569 w 590"/>
                  <a:gd name="T37" fmla="*/ 86 h 139"/>
                  <a:gd name="T38" fmla="*/ 544 w 590"/>
                  <a:gd name="T39" fmla="*/ 100 h 139"/>
                  <a:gd name="T40" fmla="*/ 519 w 590"/>
                  <a:gd name="T41" fmla="*/ 111 h 139"/>
                  <a:gd name="T42" fmla="*/ 494 w 590"/>
                  <a:gd name="T43" fmla="*/ 117 h 139"/>
                  <a:gd name="T44" fmla="*/ 467 w 590"/>
                  <a:gd name="T45" fmla="*/ 123 h 139"/>
                  <a:gd name="T46" fmla="*/ 440 w 590"/>
                  <a:gd name="T47" fmla="*/ 125 h 139"/>
                  <a:gd name="T48" fmla="*/ 411 w 590"/>
                  <a:gd name="T49" fmla="*/ 129 h 139"/>
                  <a:gd name="T50" fmla="*/ 384 w 590"/>
                  <a:gd name="T51" fmla="*/ 131 h 139"/>
                  <a:gd name="T52" fmla="*/ 371 w 590"/>
                  <a:gd name="T53" fmla="*/ 133 h 139"/>
                  <a:gd name="T54" fmla="*/ 359 w 590"/>
                  <a:gd name="T55" fmla="*/ 135 h 139"/>
                  <a:gd name="T56" fmla="*/ 348 w 590"/>
                  <a:gd name="T57" fmla="*/ 135 h 139"/>
                  <a:gd name="T58" fmla="*/ 338 w 590"/>
                  <a:gd name="T59" fmla="*/ 137 h 139"/>
                  <a:gd name="T60" fmla="*/ 325 w 590"/>
                  <a:gd name="T61" fmla="*/ 139 h 139"/>
                  <a:gd name="T62" fmla="*/ 313 w 590"/>
                  <a:gd name="T63" fmla="*/ 139 h 139"/>
                  <a:gd name="T64" fmla="*/ 300 w 590"/>
                  <a:gd name="T65" fmla="*/ 139 h 139"/>
                  <a:gd name="T66" fmla="*/ 284 w 590"/>
                  <a:gd name="T67" fmla="*/ 139 h 139"/>
                  <a:gd name="T68" fmla="*/ 0 w 590"/>
                  <a:gd name="T69" fmla="*/ 1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0" h="139">
                    <a:moveTo>
                      <a:pt x="0" y="13"/>
                    </a:moveTo>
                    <a:lnTo>
                      <a:pt x="79" y="0"/>
                    </a:lnTo>
                    <a:lnTo>
                      <a:pt x="106" y="25"/>
                    </a:lnTo>
                    <a:lnTo>
                      <a:pt x="136" y="45"/>
                    </a:lnTo>
                    <a:lnTo>
                      <a:pt x="167" y="64"/>
                    </a:lnTo>
                    <a:lnTo>
                      <a:pt x="200" y="78"/>
                    </a:lnTo>
                    <a:lnTo>
                      <a:pt x="234" y="88"/>
                    </a:lnTo>
                    <a:lnTo>
                      <a:pt x="271" y="96"/>
                    </a:lnTo>
                    <a:lnTo>
                      <a:pt x="306" y="102"/>
                    </a:lnTo>
                    <a:lnTo>
                      <a:pt x="344" y="102"/>
                    </a:lnTo>
                    <a:lnTo>
                      <a:pt x="382" y="100"/>
                    </a:lnTo>
                    <a:lnTo>
                      <a:pt x="417" y="98"/>
                    </a:lnTo>
                    <a:lnTo>
                      <a:pt x="448" y="96"/>
                    </a:lnTo>
                    <a:lnTo>
                      <a:pt x="477" y="92"/>
                    </a:lnTo>
                    <a:lnTo>
                      <a:pt x="507" y="88"/>
                    </a:lnTo>
                    <a:lnTo>
                      <a:pt x="534" y="82"/>
                    </a:lnTo>
                    <a:lnTo>
                      <a:pt x="561" y="74"/>
                    </a:lnTo>
                    <a:lnTo>
                      <a:pt x="590" y="66"/>
                    </a:lnTo>
                    <a:lnTo>
                      <a:pt x="569" y="86"/>
                    </a:lnTo>
                    <a:lnTo>
                      <a:pt x="544" y="100"/>
                    </a:lnTo>
                    <a:lnTo>
                      <a:pt x="519" y="111"/>
                    </a:lnTo>
                    <a:lnTo>
                      <a:pt x="494" y="117"/>
                    </a:lnTo>
                    <a:lnTo>
                      <a:pt x="467" y="123"/>
                    </a:lnTo>
                    <a:lnTo>
                      <a:pt x="440" y="125"/>
                    </a:lnTo>
                    <a:lnTo>
                      <a:pt x="411" y="129"/>
                    </a:lnTo>
                    <a:lnTo>
                      <a:pt x="384" y="131"/>
                    </a:lnTo>
                    <a:lnTo>
                      <a:pt x="371" y="133"/>
                    </a:lnTo>
                    <a:lnTo>
                      <a:pt x="359" y="135"/>
                    </a:lnTo>
                    <a:lnTo>
                      <a:pt x="348" y="135"/>
                    </a:lnTo>
                    <a:lnTo>
                      <a:pt x="338" y="137"/>
                    </a:lnTo>
                    <a:lnTo>
                      <a:pt x="325" y="139"/>
                    </a:lnTo>
                    <a:lnTo>
                      <a:pt x="313" y="139"/>
                    </a:lnTo>
                    <a:lnTo>
                      <a:pt x="300" y="139"/>
                    </a:lnTo>
                    <a:lnTo>
                      <a:pt x="284" y="13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8" name="Freeform 72"/>
              <p:cNvSpPr>
                <a:spLocks/>
              </p:cNvSpPr>
              <p:nvPr/>
            </p:nvSpPr>
            <p:spPr bwMode="auto">
              <a:xfrm>
                <a:off x="3403" y="3028"/>
                <a:ext cx="134" cy="526"/>
              </a:xfrm>
              <a:custGeom>
                <a:avLst/>
                <a:gdLst>
                  <a:gd name="T0" fmla="*/ 83 w 108"/>
                  <a:gd name="T1" fmla="*/ 59 h 433"/>
                  <a:gd name="T2" fmla="*/ 81 w 108"/>
                  <a:gd name="T3" fmla="*/ 100 h 433"/>
                  <a:gd name="T4" fmla="*/ 81 w 108"/>
                  <a:gd name="T5" fmla="*/ 200 h 433"/>
                  <a:gd name="T6" fmla="*/ 89 w 108"/>
                  <a:gd name="T7" fmla="*/ 324 h 433"/>
                  <a:gd name="T8" fmla="*/ 108 w 108"/>
                  <a:gd name="T9" fmla="*/ 433 h 433"/>
                  <a:gd name="T10" fmla="*/ 98 w 108"/>
                  <a:gd name="T11" fmla="*/ 432 h 433"/>
                  <a:gd name="T12" fmla="*/ 87 w 108"/>
                  <a:gd name="T13" fmla="*/ 430 h 433"/>
                  <a:gd name="T14" fmla="*/ 77 w 108"/>
                  <a:gd name="T15" fmla="*/ 428 h 433"/>
                  <a:gd name="T16" fmla="*/ 64 w 108"/>
                  <a:gd name="T17" fmla="*/ 424 h 433"/>
                  <a:gd name="T18" fmla="*/ 54 w 108"/>
                  <a:gd name="T19" fmla="*/ 422 h 433"/>
                  <a:gd name="T20" fmla="*/ 43 w 108"/>
                  <a:gd name="T21" fmla="*/ 416 h 433"/>
                  <a:gd name="T22" fmla="*/ 35 w 108"/>
                  <a:gd name="T23" fmla="*/ 410 h 433"/>
                  <a:gd name="T24" fmla="*/ 29 w 108"/>
                  <a:gd name="T25" fmla="*/ 402 h 433"/>
                  <a:gd name="T26" fmla="*/ 12 w 108"/>
                  <a:gd name="T27" fmla="*/ 322 h 433"/>
                  <a:gd name="T28" fmla="*/ 4 w 108"/>
                  <a:gd name="T29" fmla="*/ 237 h 433"/>
                  <a:gd name="T30" fmla="*/ 0 w 108"/>
                  <a:gd name="T31" fmla="*/ 151 h 433"/>
                  <a:gd name="T32" fmla="*/ 2 w 108"/>
                  <a:gd name="T33" fmla="*/ 65 h 433"/>
                  <a:gd name="T34" fmla="*/ 6 w 108"/>
                  <a:gd name="T35" fmla="*/ 65 h 433"/>
                  <a:gd name="T36" fmla="*/ 16 w 108"/>
                  <a:gd name="T37" fmla="*/ 0 h 433"/>
                  <a:gd name="T38" fmla="*/ 27 w 108"/>
                  <a:gd name="T39" fmla="*/ 8 h 433"/>
                  <a:gd name="T40" fmla="*/ 39 w 108"/>
                  <a:gd name="T41" fmla="*/ 12 h 433"/>
                  <a:gd name="T42" fmla="*/ 54 w 108"/>
                  <a:gd name="T43" fmla="*/ 16 h 433"/>
                  <a:gd name="T44" fmla="*/ 68 w 108"/>
                  <a:gd name="T45" fmla="*/ 20 h 433"/>
                  <a:gd name="T46" fmla="*/ 79 w 108"/>
                  <a:gd name="T47" fmla="*/ 25 h 433"/>
                  <a:gd name="T48" fmla="*/ 87 w 108"/>
                  <a:gd name="T49" fmla="*/ 33 h 433"/>
                  <a:gd name="T50" fmla="*/ 89 w 108"/>
                  <a:gd name="T51" fmla="*/ 43 h 433"/>
                  <a:gd name="T52" fmla="*/ 83 w 108"/>
                  <a:gd name="T53" fmla="*/ 59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8" h="433">
                    <a:moveTo>
                      <a:pt x="83" y="59"/>
                    </a:moveTo>
                    <a:lnTo>
                      <a:pt x="81" y="100"/>
                    </a:lnTo>
                    <a:lnTo>
                      <a:pt x="81" y="200"/>
                    </a:lnTo>
                    <a:lnTo>
                      <a:pt x="89" y="324"/>
                    </a:lnTo>
                    <a:lnTo>
                      <a:pt x="108" y="433"/>
                    </a:lnTo>
                    <a:lnTo>
                      <a:pt x="98" y="432"/>
                    </a:lnTo>
                    <a:lnTo>
                      <a:pt x="87" y="430"/>
                    </a:lnTo>
                    <a:lnTo>
                      <a:pt x="77" y="428"/>
                    </a:lnTo>
                    <a:lnTo>
                      <a:pt x="64" y="424"/>
                    </a:lnTo>
                    <a:lnTo>
                      <a:pt x="54" y="422"/>
                    </a:lnTo>
                    <a:lnTo>
                      <a:pt x="43" y="416"/>
                    </a:lnTo>
                    <a:lnTo>
                      <a:pt x="35" y="410"/>
                    </a:lnTo>
                    <a:lnTo>
                      <a:pt x="29" y="402"/>
                    </a:lnTo>
                    <a:lnTo>
                      <a:pt x="12" y="322"/>
                    </a:lnTo>
                    <a:lnTo>
                      <a:pt x="4" y="237"/>
                    </a:lnTo>
                    <a:lnTo>
                      <a:pt x="0" y="151"/>
                    </a:lnTo>
                    <a:lnTo>
                      <a:pt x="2" y="65"/>
                    </a:lnTo>
                    <a:lnTo>
                      <a:pt x="6" y="65"/>
                    </a:lnTo>
                    <a:lnTo>
                      <a:pt x="16" y="0"/>
                    </a:lnTo>
                    <a:lnTo>
                      <a:pt x="27" y="8"/>
                    </a:lnTo>
                    <a:lnTo>
                      <a:pt x="39" y="12"/>
                    </a:lnTo>
                    <a:lnTo>
                      <a:pt x="54" y="16"/>
                    </a:lnTo>
                    <a:lnTo>
                      <a:pt x="68" y="20"/>
                    </a:lnTo>
                    <a:lnTo>
                      <a:pt x="79" y="25"/>
                    </a:lnTo>
                    <a:lnTo>
                      <a:pt x="87" y="33"/>
                    </a:lnTo>
                    <a:lnTo>
                      <a:pt x="89" y="43"/>
                    </a:lnTo>
                    <a:lnTo>
                      <a:pt x="83" y="59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89" name="Freeform 73"/>
              <p:cNvSpPr>
                <a:spLocks/>
              </p:cNvSpPr>
              <p:nvPr/>
            </p:nvSpPr>
            <p:spPr bwMode="auto">
              <a:xfrm>
                <a:off x="727" y="3045"/>
                <a:ext cx="678" cy="353"/>
              </a:xfrm>
              <a:custGeom>
                <a:avLst/>
                <a:gdLst>
                  <a:gd name="T0" fmla="*/ 548 w 548"/>
                  <a:gd name="T1" fmla="*/ 266 h 290"/>
                  <a:gd name="T2" fmla="*/ 548 w 548"/>
                  <a:gd name="T3" fmla="*/ 272 h 290"/>
                  <a:gd name="T4" fmla="*/ 546 w 548"/>
                  <a:gd name="T5" fmla="*/ 280 h 290"/>
                  <a:gd name="T6" fmla="*/ 540 w 548"/>
                  <a:gd name="T7" fmla="*/ 286 h 290"/>
                  <a:gd name="T8" fmla="*/ 537 w 548"/>
                  <a:gd name="T9" fmla="*/ 290 h 290"/>
                  <a:gd name="T10" fmla="*/ 0 w 548"/>
                  <a:gd name="T11" fmla="*/ 15 h 290"/>
                  <a:gd name="T12" fmla="*/ 8 w 548"/>
                  <a:gd name="T13" fmla="*/ 0 h 290"/>
                  <a:gd name="T14" fmla="*/ 548 w 548"/>
                  <a:gd name="T15" fmla="*/ 266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8" h="290">
                    <a:moveTo>
                      <a:pt x="548" y="266"/>
                    </a:moveTo>
                    <a:lnTo>
                      <a:pt x="548" y="272"/>
                    </a:lnTo>
                    <a:lnTo>
                      <a:pt x="546" y="280"/>
                    </a:lnTo>
                    <a:lnTo>
                      <a:pt x="540" y="286"/>
                    </a:lnTo>
                    <a:lnTo>
                      <a:pt x="537" y="290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548" y="266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0" name="Freeform 74"/>
              <p:cNvSpPr>
                <a:spLocks/>
              </p:cNvSpPr>
              <p:nvPr/>
            </p:nvSpPr>
            <p:spPr bwMode="auto">
              <a:xfrm>
                <a:off x="3313" y="3150"/>
                <a:ext cx="46" cy="198"/>
              </a:xfrm>
              <a:custGeom>
                <a:avLst/>
                <a:gdLst>
                  <a:gd name="T0" fmla="*/ 31 w 37"/>
                  <a:gd name="T1" fmla="*/ 16 h 163"/>
                  <a:gd name="T2" fmla="*/ 29 w 37"/>
                  <a:gd name="T3" fmla="*/ 53 h 163"/>
                  <a:gd name="T4" fmla="*/ 31 w 37"/>
                  <a:gd name="T5" fmla="*/ 88 h 163"/>
                  <a:gd name="T6" fmla="*/ 33 w 37"/>
                  <a:gd name="T7" fmla="*/ 126 h 163"/>
                  <a:gd name="T8" fmla="*/ 37 w 37"/>
                  <a:gd name="T9" fmla="*/ 163 h 163"/>
                  <a:gd name="T10" fmla="*/ 14 w 37"/>
                  <a:gd name="T11" fmla="*/ 128 h 163"/>
                  <a:gd name="T12" fmla="*/ 4 w 37"/>
                  <a:gd name="T13" fmla="*/ 88 h 163"/>
                  <a:gd name="T14" fmla="*/ 0 w 37"/>
                  <a:gd name="T15" fmla="*/ 45 h 163"/>
                  <a:gd name="T16" fmla="*/ 4 w 37"/>
                  <a:gd name="T17" fmla="*/ 0 h 163"/>
                  <a:gd name="T18" fmla="*/ 10 w 37"/>
                  <a:gd name="T19" fmla="*/ 4 h 163"/>
                  <a:gd name="T20" fmla="*/ 18 w 37"/>
                  <a:gd name="T21" fmla="*/ 8 h 163"/>
                  <a:gd name="T22" fmla="*/ 25 w 37"/>
                  <a:gd name="T23" fmla="*/ 12 h 163"/>
                  <a:gd name="T24" fmla="*/ 31 w 37"/>
                  <a:gd name="T25" fmla="*/ 1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163">
                    <a:moveTo>
                      <a:pt x="31" y="16"/>
                    </a:moveTo>
                    <a:lnTo>
                      <a:pt x="29" y="53"/>
                    </a:lnTo>
                    <a:lnTo>
                      <a:pt x="31" y="88"/>
                    </a:lnTo>
                    <a:lnTo>
                      <a:pt x="33" y="126"/>
                    </a:lnTo>
                    <a:lnTo>
                      <a:pt x="37" y="163"/>
                    </a:lnTo>
                    <a:lnTo>
                      <a:pt x="14" y="128"/>
                    </a:lnTo>
                    <a:lnTo>
                      <a:pt x="4" y="88"/>
                    </a:lnTo>
                    <a:lnTo>
                      <a:pt x="0" y="45"/>
                    </a:lnTo>
                    <a:lnTo>
                      <a:pt x="4" y="0"/>
                    </a:lnTo>
                    <a:lnTo>
                      <a:pt x="10" y="4"/>
                    </a:lnTo>
                    <a:lnTo>
                      <a:pt x="18" y="8"/>
                    </a:lnTo>
                    <a:lnTo>
                      <a:pt x="25" y="12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020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1" name="Freeform 75"/>
              <p:cNvSpPr>
                <a:spLocks/>
              </p:cNvSpPr>
              <p:nvPr/>
            </p:nvSpPr>
            <p:spPr bwMode="auto">
              <a:xfrm>
                <a:off x="1688" y="3288"/>
                <a:ext cx="622" cy="367"/>
              </a:xfrm>
              <a:custGeom>
                <a:avLst/>
                <a:gdLst>
                  <a:gd name="T0" fmla="*/ 457 w 503"/>
                  <a:gd name="T1" fmla="*/ 94 h 302"/>
                  <a:gd name="T2" fmla="*/ 471 w 503"/>
                  <a:gd name="T3" fmla="*/ 104 h 302"/>
                  <a:gd name="T4" fmla="*/ 486 w 503"/>
                  <a:gd name="T5" fmla="*/ 112 h 302"/>
                  <a:gd name="T6" fmla="*/ 499 w 503"/>
                  <a:gd name="T7" fmla="*/ 121 h 302"/>
                  <a:gd name="T8" fmla="*/ 503 w 503"/>
                  <a:gd name="T9" fmla="*/ 137 h 302"/>
                  <a:gd name="T10" fmla="*/ 478 w 503"/>
                  <a:gd name="T11" fmla="*/ 157 h 302"/>
                  <a:gd name="T12" fmla="*/ 453 w 503"/>
                  <a:gd name="T13" fmla="*/ 178 h 302"/>
                  <a:gd name="T14" fmla="*/ 426 w 503"/>
                  <a:gd name="T15" fmla="*/ 200 h 302"/>
                  <a:gd name="T16" fmla="*/ 401 w 503"/>
                  <a:gd name="T17" fmla="*/ 221 h 302"/>
                  <a:gd name="T18" fmla="*/ 373 w 503"/>
                  <a:gd name="T19" fmla="*/ 243 h 302"/>
                  <a:gd name="T20" fmla="*/ 346 w 503"/>
                  <a:gd name="T21" fmla="*/ 263 h 302"/>
                  <a:gd name="T22" fmla="*/ 319 w 503"/>
                  <a:gd name="T23" fmla="*/ 282 h 302"/>
                  <a:gd name="T24" fmla="*/ 292 w 503"/>
                  <a:gd name="T25" fmla="*/ 302 h 302"/>
                  <a:gd name="T26" fmla="*/ 271 w 503"/>
                  <a:gd name="T27" fmla="*/ 296 h 302"/>
                  <a:gd name="T28" fmla="*/ 242 w 503"/>
                  <a:gd name="T29" fmla="*/ 280 h 302"/>
                  <a:gd name="T30" fmla="*/ 211 w 503"/>
                  <a:gd name="T31" fmla="*/ 267 h 302"/>
                  <a:gd name="T32" fmla="*/ 180 w 503"/>
                  <a:gd name="T33" fmla="*/ 251 h 302"/>
                  <a:gd name="T34" fmla="*/ 148 w 503"/>
                  <a:gd name="T35" fmla="*/ 237 h 302"/>
                  <a:gd name="T36" fmla="*/ 117 w 503"/>
                  <a:gd name="T37" fmla="*/ 223 h 302"/>
                  <a:gd name="T38" fmla="*/ 86 w 503"/>
                  <a:gd name="T39" fmla="*/ 210 h 302"/>
                  <a:gd name="T40" fmla="*/ 52 w 503"/>
                  <a:gd name="T41" fmla="*/ 196 h 302"/>
                  <a:gd name="T42" fmla="*/ 21 w 503"/>
                  <a:gd name="T43" fmla="*/ 184 h 302"/>
                  <a:gd name="T44" fmla="*/ 11 w 503"/>
                  <a:gd name="T45" fmla="*/ 174 h 302"/>
                  <a:gd name="T46" fmla="*/ 4 w 503"/>
                  <a:gd name="T47" fmla="*/ 163 h 302"/>
                  <a:gd name="T48" fmla="*/ 0 w 503"/>
                  <a:gd name="T49" fmla="*/ 151 h 302"/>
                  <a:gd name="T50" fmla="*/ 4 w 503"/>
                  <a:gd name="T51" fmla="*/ 137 h 302"/>
                  <a:gd name="T52" fmla="*/ 46 w 503"/>
                  <a:gd name="T53" fmla="*/ 116 h 302"/>
                  <a:gd name="T54" fmla="*/ 82 w 503"/>
                  <a:gd name="T55" fmla="*/ 98 h 302"/>
                  <a:gd name="T56" fmla="*/ 115 w 503"/>
                  <a:gd name="T57" fmla="*/ 80 h 302"/>
                  <a:gd name="T58" fmla="*/ 144 w 503"/>
                  <a:gd name="T59" fmla="*/ 65 h 302"/>
                  <a:gd name="T60" fmla="*/ 173 w 503"/>
                  <a:gd name="T61" fmla="*/ 49 h 302"/>
                  <a:gd name="T62" fmla="*/ 200 w 503"/>
                  <a:gd name="T63" fmla="*/ 35 h 302"/>
                  <a:gd name="T64" fmla="*/ 230 w 503"/>
                  <a:gd name="T65" fmla="*/ 17 h 302"/>
                  <a:gd name="T66" fmla="*/ 259 w 503"/>
                  <a:gd name="T67" fmla="*/ 0 h 302"/>
                  <a:gd name="T68" fmla="*/ 286 w 503"/>
                  <a:gd name="T69" fmla="*/ 8 h 302"/>
                  <a:gd name="T70" fmla="*/ 311 w 503"/>
                  <a:gd name="T71" fmla="*/ 17 h 302"/>
                  <a:gd name="T72" fmla="*/ 336 w 503"/>
                  <a:gd name="T73" fmla="*/ 29 h 302"/>
                  <a:gd name="T74" fmla="*/ 361 w 503"/>
                  <a:gd name="T75" fmla="*/ 41 h 302"/>
                  <a:gd name="T76" fmla="*/ 384 w 503"/>
                  <a:gd name="T77" fmla="*/ 55 h 302"/>
                  <a:gd name="T78" fmla="*/ 409 w 503"/>
                  <a:gd name="T79" fmla="*/ 68 h 302"/>
                  <a:gd name="T80" fmla="*/ 432 w 503"/>
                  <a:gd name="T81" fmla="*/ 80 h 302"/>
                  <a:gd name="T82" fmla="*/ 457 w 503"/>
                  <a:gd name="T83" fmla="*/ 94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3" h="302">
                    <a:moveTo>
                      <a:pt x="457" y="94"/>
                    </a:moveTo>
                    <a:lnTo>
                      <a:pt x="471" y="104"/>
                    </a:lnTo>
                    <a:lnTo>
                      <a:pt x="486" y="112"/>
                    </a:lnTo>
                    <a:lnTo>
                      <a:pt x="499" y="121"/>
                    </a:lnTo>
                    <a:lnTo>
                      <a:pt x="503" y="137"/>
                    </a:lnTo>
                    <a:lnTo>
                      <a:pt x="478" y="157"/>
                    </a:lnTo>
                    <a:lnTo>
                      <a:pt x="453" y="178"/>
                    </a:lnTo>
                    <a:lnTo>
                      <a:pt x="426" y="200"/>
                    </a:lnTo>
                    <a:lnTo>
                      <a:pt x="401" y="221"/>
                    </a:lnTo>
                    <a:lnTo>
                      <a:pt x="373" y="243"/>
                    </a:lnTo>
                    <a:lnTo>
                      <a:pt x="346" y="263"/>
                    </a:lnTo>
                    <a:lnTo>
                      <a:pt x="319" y="282"/>
                    </a:lnTo>
                    <a:lnTo>
                      <a:pt x="292" y="302"/>
                    </a:lnTo>
                    <a:lnTo>
                      <a:pt x="271" y="296"/>
                    </a:lnTo>
                    <a:lnTo>
                      <a:pt x="242" y="280"/>
                    </a:lnTo>
                    <a:lnTo>
                      <a:pt x="211" y="267"/>
                    </a:lnTo>
                    <a:lnTo>
                      <a:pt x="180" y="251"/>
                    </a:lnTo>
                    <a:lnTo>
                      <a:pt x="148" y="237"/>
                    </a:lnTo>
                    <a:lnTo>
                      <a:pt x="117" y="223"/>
                    </a:lnTo>
                    <a:lnTo>
                      <a:pt x="86" y="210"/>
                    </a:lnTo>
                    <a:lnTo>
                      <a:pt x="52" y="196"/>
                    </a:lnTo>
                    <a:lnTo>
                      <a:pt x="21" y="184"/>
                    </a:lnTo>
                    <a:lnTo>
                      <a:pt x="11" y="174"/>
                    </a:lnTo>
                    <a:lnTo>
                      <a:pt x="4" y="163"/>
                    </a:lnTo>
                    <a:lnTo>
                      <a:pt x="0" y="151"/>
                    </a:lnTo>
                    <a:lnTo>
                      <a:pt x="4" y="137"/>
                    </a:lnTo>
                    <a:lnTo>
                      <a:pt x="46" y="116"/>
                    </a:lnTo>
                    <a:lnTo>
                      <a:pt x="82" y="98"/>
                    </a:lnTo>
                    <a:lnTo>
                      <a:pt x="115" y="80"/>
                    </a:lnTo>
                    <a:lnTo>
                      <a:pt x="144" y="65"/>
                    </a:lnTo>
                    <a:lnTo>
                      <a:pt x="173" y="49"/>
                    </a:lnTo>
                    <a:lnTo>
                      <a:pt x="200" y="35"/>
                    </a:lnTo>
                    <a:lnTo>
                      <a:pt x="230" y="17"/>
                    </a:lnTo>
                    <a:lnTo>
                      <a:pt x="259" y="0"/>
                    </a:lnTo>
                    <a:lnTo>
                      <a:pt x="286" y="8"/>
                    </a:lnTo>
                    <a:lnTo>
                      <a:pt x="311" y="17"/>
                    </a:lnTo>
                    <a:lnTo>
                      <a:pt x="336" y="29"/>
                    </a:lnTo>
                    <a:lnTo>
                      <a:pt x="361" y="41"/>
                    </a:lnTo>
                    <a:lnTo>
                      <a:pt x="384" y="55"/>
                    </a:lnTo>
                    <a:lnTo>
                      <a:pt x="409" y="68"/>
                    </a:lnTo>
                    <a:lnTo>
                      <a:pt x="432" y="80"/>
                    </a:lnTo>
                    <a:lnTo>
                      <a:pt x="457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2" name="Freeform 76"/>
              <p:cNvSpPr>
                <a:spLocks/>
              </p:cNvSpPr>
              <p:nvPr/>
            </p:nvSpPr>
            <p:spPr bwMode="auto">
              <a:xfrm>
                <a:off x="1428" y="3296"/>
                <a:ext cx="265" cy="116"/>
              </a:xfrm>
              <a:custGeom>
                <a:avLst/>
                <a:gdLst>
                  <a:gd name="T0" fmla="*/ 214 w 214"/>
                  <a:gd name="T1" fmla="*/ 19 h 96"/>
                  <a:gd name="T2" fmla="*/ 214 w 214"/>
                  <a:gd name="T3" fmla="*/ 25 h 96"/>
                  <a:gd name="T4" fmla="*/ 187 w 214"/>
                  <a:gd name="T5" fmla="*/ 33 h 96"/>
                  <a:gd name="T6" fmla="*/ 160 w 214"/>
                  <a:gd name="T7" fmla="*/ 39 h 96"/>
                  <a:gd name="T8" fmla="*/ 133 w 214"/>
                  <a:gd name="T9" fmla="*/ 47 h 96"/>
                  <a:gd name="T10" fmla="*/ 104 w 214"/>
                  <a:gd name="T11" fmla="*/ 57 h 96"/>
                  <a:gd name="T12" fmla="*/ 77 w 214"/>
                  <a:gd name="T13" fmla="*/ 64 h 96"/>
                  <a:gd name="T14" fmla="*/ 50 w 214"/>
                  <a:gd name="T15" fmla="*/ 74 h 96"/>
                  <a:gd name="T16" fmla="*/ 25 w 214"/>
                  <a:gd name="T17" fmla="*/ 86 h 96"/>
                  <a:gd name="T18" fmla="*/ 0 w 214"/>
                  <a:gd name="T19" fmla="*/ 96 h 96"/>
                  <a:gd name="T20" fmla="*/ 8 w 214"/>
                  <a:gd name="T21" fmla="*/ 78 h 96"/>
                  <a:gd name="T22" fmla="*/ 21 w 214"/>
                  <a:gd name="T23" fmla="*/ 62 h 96"/>
                  <a:gd name="T24" fmla="*/ 35 w 214"/>
                  <a:gd name="T25" fmla="*/ 51 h 96"/>
                  <a:gd name="T26" fmla="*/ 50 w 214"/>
                  <a:gd name="T27" fmla="*/ 41 h 96"/>
                  <a:gd name="T28" fmla="*/ 68 w 214"/>
                  <a:gd name="T29" fmla="*/ 35 h 96"/>
                  <a:gd name="T30" fmla="*/ 85 w 214"/>
                  <a:gd name="T31" fmla="*/ 29 h 96"/>
                  <a:gd name="T32" fmla="*/ 102 w 214"/>
                  <a:gd name="T33" fmla="*/ 23 h 96"/>
                  <a:gd name="T34" fmla="*/ 118 w 214"/>
                  <a:gd name="T35" fmla="*/ 17 h 96"/>
                  <a:gd name="T36" fmla="*/ 133 w 214"/>
                  <a:gd name="T37" fmla="*/ 11 h 96"/>
                  <a:gd name="T38" fmla="*/ 146 w 214"/>
                  <a:gd name="T39" fmla="*/ 9 h 96"/>
                  <a:gd name="T40" fmla="*/ 156 w 214"/>
                  <a:gd name="T41" fmla="*/ 8 h 96"/>
                  <a:gd name="T42" fmla="*/ 166 w 214"/>
                  <a:gd name="T43" fmla="*/ 6 h 96"/>
                  <a:gd name="T44" fmla="*/ 175 w 214"/>
                  <a:gd name="T45" fmla="*/ 4 h 96"/>
                  <a:gd name="T46" fmla="*/ 183 w 214"/>
                  <a:gd name="T47" fmla="*/ 4 h 96"/>
                  <a:gd name="T48" fmla="*/ 191 w 214"/>
                  <a:gd name="T49" fmla="*/ 2 h 96"/>
                  <a:gd name="T50" fmla="*/ 200 w 214"/>
                  <a:gd name="T51" fmla="*/ 0 h 96"/>
                  <a:gd name="T52" fmla="*/ 214 w 214"/>
                  <a:gd name="T53" fmla="*/ 1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4" h="96">
                    <a:moveTo>
                      <a:pt x="214" y="19"/>
                    </a:moveTo>
                    <a:lnTo>
                      <a:pt x="214" y="25"/>
                    </a:lnTo>
                    <a:lnTo>
                      <a:pt x="187" y="33"/>
                    </a:lnTo>
                    <a:lnTo>
                      <a:pt x="160" y="39"/>
                    </a:lnTo>
                    <a:lnTo>
                      <a:pt x="133" y="47"/>
                    </a:lnTo>
                    <a:lnTo>
                      <a:pt x="104" y="57"/>
                    </a:lnTo>
                    <a:lnTo>
                      <a:pt x="77" y="64"/>
                    </a:lnTo>
                    <a:lnTo>
                      <a:pt x="50" y="74"/>
                    </a:lnTo>
                    <a:lnTo>
                      <a:pt x="25" y="86"/>
                    </a:lnTo>
                    <a:lnTo>
                      <a:pt x="0" y="96"/>
                    </a:lnTo>
                    <a:lnTo>
                      <a:pt x="8" y="78"/>
                    </a:lnTo>
                    <a:lnTo>
                      <a:pt x="21" y="62"/>
                    </a:lnTo>
                    <a:lnTo>
                      <a:pt x="35" y="51"/>
                    </a:lnTo>
                    <a:lnTo>
                      <a:pt x="50" y="41"/>
                    </a:lnTo>
                    <a:lnTo>
                      <a:pt x="68" y="35"/>
                    </a:lnTo>
                    <a:lnTo>
                      <a:pt x="85" y="29"/>
                    </a:lnTo>
                    <a:lnTo>
                      <a:pt x="102" y="23"/>
                    </a:lnTo>
                    <a:lnTo>
                      <a:pt x="118" y="17"/>
                    </a:lnTo>
                    <a:lnTo>
                      <a:pt x="133" y="11"/>
                    </a:lnTo>
                    <a:lnTo>
                      <a:pt x="146" y="9"/>
                    </a:lnTo>
                    <a:lnTo>
                      <a:pt x="156" y="8"/>
                    </a:lnTo>
                    <a:lnTo>
                      <a:pt x="166" y="6"/>
                    </a:lnTo>
                    <a:lnTo>
                      <a:pt x="175" y="4"/>
                    </a:lnTo>
                    <a:lnTo>
                      <a:pt x="183" y="4"/>
                    </a:lnTo>
                    <a:lnTo>
                      <a:pt x="191" y="2"/>
                    </a:lnTo>
                    <a:lnTo>
                      <a:pt x="200" y="0"/>
                    </a:lnTo>
                    <a:lnTo>
                      <a:pt x="214" y="19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3" name="Freeform 77"/>
              <p:cNvSpPr>
                <a:spLocks/>
              </p:cNvSpPr>
              <p:nvPr/>
            </p:nvSpPr>
            <p:spPr bwMode="auto">
              <a:xfrm>
                <a:off x="1745" y="3326"/>
                <a:ext cx="521" cy="284"/>
              </a:xfrm>
              <a:custGeom>
                <a:avLst/>
                <a:gdLst>
                  <a:gd name="T0" fmla="*/ 421 w 421"/>
                  <a:gd name="T1" fmla="*/ 96 h 234"/>
                  <a:gd name="T2" fmla="*/ 252 w 421"/>
                  <a:gd name="T3" fmla="*/ 234 h 234"/>
                  <a:gd name="T4" fmla="*/ 227 w 421"/>
                  <a:gd name="T5" fmla="*/ 228 h 234"/>
                  <a:gd name="T6" fmla="*/ 194 w 421"/>
                  <a:gd name="T7" fmla="*/ 216 h 234"/>
                  <a:gd name="T8" fmla="*/ 156 w 421"/>
                  <a:gd name="T9" fmla="*/ 200 h 234"/>
                  <a:gd name="T10" fmla="*/ 117 w 421"/>
                  <a:gd name="T11" fmla="*/ 183 h 234"/>
                  <a:gd name="T12" fmla="*/ 79 w 421"/>
                  <a:gd name="T13" fmla="*/ 165 h 234"/>
                  <a:gd name="T14" fmla="*/ 46 w 421"/>
                  <a:gd name="T15" fmla="*/ 149 h 234"/>
                  <a:gd name="T16" fmla="*/ 17 w 421"/>
                  <a:gd name="T17" fmla="*/ 136 h 234"/>
                  <a:gd name="T18" fmla="*/ 0 w 421"/>
                  <a:gd name="T19" fmla="*/ 128 h 234"/>
                  <a:gd name="T20" fmla="*/ 25 w 421"/>
                  <a:gd name="T21" fmla="*/ 108 h 234"/>
                  <a:gd name="T22" fmla="*/ 52 w 421"/>
                  <a:gd name="T23" fmla="*/ 90 h 234"/>
                  <a:gd name="T24" fmla="*/ 79 w 421"/>
                  <a:gd name="T25" fmla="*/ 75 h 234"/>
                  <a:gd name="T26" fmla="*/ 106 w 421"/>
                  <a:gd name="T27" fmla="*/ 57 h 234"/>
                  <a:gd name="T28" fmla="*/ 136 w 421"/>
                  <a:gd name="T29" fmla="*/ 43 h 234"/>
                  <a:gd name="T30" fmla="*/ 163 w 421"/>
                  <a:gd name="T31" fmla="*/ 28 h 234"/>
                  <a:gd name="T32" fmla="*/ 190 w 421"/>
                  <a:gd name="T33" fmla="*/ 14 h 234"/>
                  <a:gd name="T34" fmla="*/ 217 w 421"/>
                  <a:gd name="T35" fmla="*/ 0 h 234"/>
                  <a:gd name="T36" fmla="*/ 244 w 421"/>
                  <a:gd name="T37" fmla="*/ 8 h 234"/>
                  <a:gd name="T38" fmla="*/ 269 w 421"/>
                  <a:gd name="T39" fmla="*/ 18 h 234"/>
                  <a:gd name="T40" fmla="*/ 296 w 421"/>
                  <a:gd name="T41" fmla="*/ 30 h 234"/>
                  <a:gd name="T42" fmla="*/ 323 w 421"/>
                  <a:gd name="T43" fmla="*/ 39 h 234"/>
                  <a:gd name="T44" fmla="*/ 348 w 421"/>
                  <a:gd name="T45" fmla="*/ 53 h 234"/>
                  <a:gd name="T46" fmla="*/ 373 w 421"/>
                  <a:gd name="T47" fmla="*/ 67 h 234"/>
                  <a:gd name="T48" fmla="*/ 398 w 421"/>
                  <a:gd name="T49" fmla="*/ 81 h 234"/>
                  <a:gd name="T50" fmla="*/ 421 w 421"/>
                  <a:gd name="T51" fmla="*/ 9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1" h="234">
                    <a:moveTo>
                      <a:pt x="421" y="96"/>
                    </a:moveTo>
                    <a:lnTo>
                      <a:pt x="252" y="234"/>
                    </a:lnTo>
                    <a:lnTo>
                      <a:pt x="227" y="228"/>
                    </a:lnTo>
                    <a:lnTo>
                      <a:pt x="194" y="216"/>
                    </a:lnTo>
                    <a:lnTo>
                      <a:pt x="156" y="200"/>
                    </a:lnTo>
                    <a:lnTo>
                      <a:pt x="117" y="183"/>
                    </a:lnTo>
                    <a:lnTo>
                      <a:pt x="79" y="165"/>
                    </a:lnTo>
                    <a:lnTo>
                      <a:pt x="46" y="149"/>
                    </a:lnTo>
                    <a:lnTo>
                      <a:pt x="17" y="136"/>
                    </a:lnTo>
                    <a:lnTo>
                      <a:pt x="0" y="128"/>
                    </a:lnTo>
                    <a:lnTo>
                      <a:pt x="25" y="108"/>
                    </a:lnTo>
                    <a:lnTo>
                      <a:pt x="52" y="90"/>
                    </a:lnTo>
                    <a:lnTo>
                      <a:pt x="79" y="75"/>
                    </a:lnTo>
                    <a:lnTo>
                      <a:pt x="106" y="57"/>
                    </a:lnTo>
                    <a:lnTo>
                      <a:pt x="136" y="43"/>
                    </a:lnTo>
                    <a:lnTo>
                      <a:pt x="163" y="28"/>
                    </a:lnTo>
                    <a:lnTo>
                      <a:pt x="190" y="14"/>
                    </a:lnTo>
                    <a:lnTo>
                      <a:pt x="217" y="0"/>
                    </a:lnTo>
                    <a:lnTo>
                      <a:pt x="244" y="8"/>
                    </a:lnTo>
                    <a:lnTo>
                      <a:pt x="269" y="18"/>
                    </a:lnTo>
                    <a:lnTo>
                      <a:pt x="296" y="30"/>
                    </a:lnTo>
                    <a:lnTo>
                      <a:pt x="323" y="39"/>
                    </a:lnTo>
                    <a:lnTo>
                      <a:pt x="348" y="53"/>
                    </a:lnTo>
                    <a:lnTo>
                      <a:pt x="373" y="67"/>
                    </a:lnTo>
                    <a:lnTo>
                      <a:pt x="398" y="81"/>
                    </a:lnTo>
                    <a:lnTo>
                      <a:pt x="421" y="96"/>
                    </a:lnTo>
                    <a:close/>
                  </a:path>
                </a:pathLst>
              </a:custGeom>
              <a:solidFill>
                <a:srgbClr val="020C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4" name="Freeform 78"/>
              <p:cNvSpPr>
                <a:spLocks/>
              </p:cNvSpPr>
              <p:nvPr/>
            </p:nvSpPr>
            <p:spPr bwMode="auto">
              <a:xfrm>
                <a:off x="3307" y="3373"/>
                <a:ext cx="75" cy="104"/>
              </a:xfrm>
              <a:custGeom>
                <a:avLst/>
                <a:gdLst>
                  <a:gd name="T0" fmla="*/ 48 w 61"/>
                  <a:gd name="T1" fmla="*/ 36 h 85"/>
                  <a:gd name="T2" fmla="*/ 61 w 61"/>
                  <a:gd name="T3" fmla="*/ 85 h 85"/>
                  <a:gd name="T4" fmla="*/ 51 w 61"/>
                  <a:gd name="T5" fmla="*/ 77 h 85"/>
                  <a:gd name="T6" fmla="*/ 38 w 61"/>
                  <a:gd name="T7" fmla="*/ 69 h 85"/>
                  <a:gd name="T8" fmla="*/ 28 w 61"/>
                  <a:gd name="T9" fmla="*/ 59 h 85"/>
                  <a:gd name="T10" fmla="*/ 19 w 61"/>
                  <a:gd name="T11" fmla="*/ 49 h 85"/>
                  <a:gd name="T12" fmla="*/ 11 w 61"/>
                  <a:gd name="T13" fmla="*/ 40 h 85"/>
                  <a:gd name="T14" fmla="*/ 5 w 61"/>
                  <a:gd name="T15" fmla="*/ 28 h 85"/>
                  <a:gd name="T16" fmla="*/ 0 w 61"/>
                  <a:gd name="T17" fmla="*/ 14 h 85"/>
                  <a:gd name="T18" fmla="*/ 0 w 61"/>
                  <a:gd name="T19" fmla="*/ 0 h 85"/>
                  <a:gd name="T20" fmla="*/ 13 w 61"/>
                  <a:gd name="T21" fmla="*/ 8 h 85"/>
                  <a:gd name="T22" fmla="*/ 26 w 61"/>
                  <a:gd name="T23" fmla="*/ 16 h 85"/>
                  <a:gd name="T24" fmla="*/ 36 w 61"/>
                  <a:gd name="T25" fmla="*/ 26 h 85"/>
                  <a:gd name="T26" fmla="*/ 48 w 61"/>
                  <a:gd name="T27" fmla="*/ 3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85">
                    <a:moveTo>
                      <a:pt x="48" y="36"/>
                    </a:moveTo>
                    <a:lnTo>
                      <a:pt x="61" y="85"/>
                    </a:lnTo>
                    <a:lnTo>
                      <a:pt x="51" y="77"/>
                    </a:lnTo>
                    <a:lnTo>
                      <a:pt x="38" y="69"/>
                    </a:lnTo>
                    <a:lnTo>
                      <a:pt x="28" y="59"/>
                    </a:lnTo>
                    <a:lnTo>
                      <a:pt x="19" y="49"/>
                    </a:lnTo>
                    <a:lnTo>
                      <a:pt x="11" y="40"/>
                    </a:lnTo>
                    <a:lnTo>
                      <a:pt x="5" y="28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3" y="8"/>
                    </a:lnTo>
                    <a:lnTo>
                      <a:pt x="26" y="16"/>
                    </a:lnTo>
                    <a:lnTo>
                      <a:pt x="36" y="26"/>
                    </a:lnTo>
                    <a:lnTo>
                      <a:pt x="48" y="36"/>
                    </a:lnTo>
                    <a:close/>
                  </a:path>
                </a:pathLst>
              </a:custGeom>
              <a:solidFill>
                <a:srgbClr val="00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5" name="Freeform 79"/>
              <p:cNvSpPr>
                <a:spLocks/>
              </p:cNvSpPr>
              <p:nvPr/>
            </p:nvSpPr>
            <p:spPr bwMode="auto">
              <a:xfrm>
                <a:off x="3578" y="3491"/>
                <a:ext cx="485" cy="88"/>
              </a:xfrm>
              <a:custGeom>
                <a:avLst/>
                <a:gdLst>
                  <a:gd name="T0" fmla="*/ 392 w 392"/>
                  <a:gd name="T1" fmla="*/ 43 h 72"/>
                  <a:gd name="T2" fmla="*/ 386 w 392"/>
                  <a:gd name="T3" fmla="*/ 51 h 72"/>
                  <a:gd name="T4" fmla="*/ 378 w 392"/>
                  <a:gd name="T5" fmla="*/ 58 h 72"/>
                  <a:gd name="T6" fmla="*/ 365 w 392"/>
                  <a:gd name="T7" fmla="*/ 64 h 72"/>
                  <a:gd name="T8" fmla="*/ 349 w 392"/>
                  <a:gd name="T9" fmla="*/ 68 h 72"/>
                  <a:gd name="T10" fmla="*/ 328 w 392"/>
                  <a:gd name="T11" fmla="*/ 70 h 72"/>
                  <a:gd name="T12" fmla="*/ 296 w 392"/>
                  <a:gd name="T13" fmla="*/ 72 h 72"/>
                  <a:gd name="T14" fmla="*/ 257 w 392"/>
                  <a:gd name="T15" fmla="*/ 72 h 72"/>
                  <a:gd name="T16" fmla="*/ 205 w 392"/>
                  <a:gd name="T17" fmla="*/ 70 h 72"/>
                  <a:gd name="T18" fmla="*/ 180 w 392"/>
                  <a:gd name="T19" fmla="*/ 66 h 72"/>
                  <a:gd name="T20" fmla="*/ 155 w 392"/>
                  <a:gd name="T21" fmla="*/ 62 h 72"/>
                  <a:gd name="T22" fmla="*/ 130 w 392"/>
                  <a:gd name="T23" fmla="*/ 58 h 72"/>
                  <a:gd name="T24" fmla="*/ 105 w 392"/>
                  <a:gd name="T25" fmla="*/ 54 h 72"/>
                  <a:gd name="T26" fmla="*/ 80 w 392"/>
                  <a:gd name="T27" fmla="*/ 51 h 72"/>
                  <a:gd name="T28" fmla="*/ 55 w 392"/>
                  <a:gd name="T29" fmla="*/ 45 h 72"/>
                  <a:gd name="T30" fmla="*/ 32 w 392"/>
                  <a:gd name="T31" fmla="*/ 41 h 72"/>
                  <a:gd name="T32" fmla="*/ 7 w 392"/>
                  <a:gd name="T33" fmla="*/ 35 h 72"/>
                  <a:gd name="T34" fmla="*/ 0 w 392"/>
                  <a:gd name="T35" fmla="*/ 0 h 72"/>
                  <a:gd name="T36" fmla="*/ 25 w 392"/>
                  <a:gd name="T37" fmla="*/ 7 h 72"/>
                  <a:gd name="T38" fmla="*/ 48 w 392"/>
                  <a:gd name="T39" fmla="*/ 15 h 72"/>
                  <a:gd name="T40" fmla="*/ 73 w 392"/>
                  <a:gd name="T41" fmla="*/ 21 h 72"/>
                  <a:gd name="T42" fmla="*/ 98 w 392"/>
                  <a:gd name="T43" fmla="*/ 27 h 72"/>
                  <a:gd name="T44" fmla="*/ 121 w 392"/>
                  <a:gd name="T45" fmla="*/ 31 h 72"/>
                  <a:gd name="T46" fmla="*/ 146 w 392"/>
                  <a:gd name="T47" fmla="*/ 37 h 72"/>
                  <a:gd name="T48" fmla="*/ 171 w 392"/>
                  <a:gd name="T49" fmla="*/ 41 h 72"/>
                  <a:gd name="T50" fmla="*/ 196 w 392"/>
                  <a:gd name="T51" fmla="*/ 43 h 72"/>
                  <a:gd name="T52" fmla="*/ 219 w 392"/>
                  <a:gd name="T53" fmla="*/ 45 h 72"/>
                  <a:gd name="T54" fmla="*/ 244 w 392"/>
                  <a:gd name="T55" fmla="*/ 47 h 72"/>
                  <a:gd name="T56" fmla="*/ 269 w 392"/>
                  <a:gd name="T57" fmla="*/ 49 h 72"/>
                  <a:gd name="T58" fmla="*/ 294 w 392"/>
                  <a:gd name="T59" fmla="*/ 49 h 72"/>
                  <a:gd name="T60" fmla="*/ 319 w 392"/>
                  <a:gd name="T61" fmla="*/ 49 h 72"/>
                  <a:gd name="T62" fmla="*/ 342 w 392"/>
                  <a:gd name="T63" fmla="*/ 47 h 72"/>
                  <a:gd name="T64" fmla="*/ 367 w 392"/>
                  <a:gd name="T65" fmla="*/ 45 h 72"/>
                  <a:gd name="T66" fmla="*/ 392 w 392"/>
                  <a:gd name="T67" fmla="*/ 4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2" h="72">
                    <a:moveTo>
                      <a:pt x="392" y="43"/>
                    </a:moveTo>
                    <a:lnTo>
                      <a:pt x="386" y="51"/>
                    </a:lnTo>
                    <a:lnTo>
                      <a:pt x="378" y="58"/>
                    </a:lnTo>
                    <a:lnTo>
                      <a:pt x="365" y="64"/>
                    </a:lnTo>
                    <a:lnTo>
                      <a:pt x="349" y="68"/>
                    </a:lnTo>
                    <a:lnTo>
                      <a:pt x="328" y="70"/>
                    </a:lnTo>
                    <a:lnTo>
                      <a:pt x="296" y="72"/>
                    </a:lnTo>
                    <a:lnTo>
                      <a:pt x="257" y="72"/>
                    </a:lnTo>
                    <a:lnTo>
                      <a:pt x="205" y="70"/>
                    </a:lnTo>
                    <a:lnTo>
                      <a:pt x="180" y="66"/>
                    </a:lnTo>
                    <a:lnTo>
                      <a:pt x="155" y="62"/>
                    </a:lnTo>
                    <a:lnTo>
                      <a:pt x="130" y="58"/>
                    </a:lnTo>
                    <a:lnTo>
                      <a:pt x="105" y="54"/>
                    </a:lnTo>
                    <a:lnTo>
                      <a:pt x="80" y="51"/>
                    </a:lnTo>
                    <a:lnTo>
                      <a:pt x="55" y="45"/>
                    </a:lnTo>
                    <a:lnTo>
                      <a:pt x="32" y="41"/>
                    </a:lnTo>
                    <a:lnTo>
                      <a:pt x="7" y="35"/>
                    </a:lnTo>
                    <a:lnTo>
                      <a:pt x="0" y="0"/>
                    </a:lnTo>
                    <a:lnTo>
                      <a:pt x="25" y="7"/>
                    </a:lnTo>
                    <a:lnTo>
                      <a:pt x="48" y="15"/>
                    </a:lnTo>
                    <a:lnTo>
                      <a:pt x="73" y="21"/>
                    </a:lnTo>
                    <a:lnTo>
                      <a:pt x="98" y="27"/>
                    </a:lnTo>
                    <a:lnTo>
                      <a:pt x="121" y="31"/>
                    </a:lnTo>
                    <a:lnTo>
                      <a:pt x="146" y="37"/>
                    </a:lnTo>
                    <a:lnTo>
                      <a:pt x="171" y="41"/>
                    </a:lnTo>
                    <a:lnTo>
                      <a:pt x="196" y="43"/>
                    </a:lnTo>
                    <a:lnTo>
                      <a:pt x="219" y="45"/>
                    </a:lnTo>
                    <a:lnTo>
                      <a:pt x="244" y="47"/>
                    </a:lnTo>
                    <a:lnTo>
                      <a:pt x="269" y="49"/>
                    </a:lnTo>
                    <a:lnTo>
                      <a:pt x="294" y="49"/>
                    </a:lnTo>
                    <a:lnTo>
                      <a:pt x="319" y="49"/>
                    </a:lnTo>
                    <a:lnTo>
                      <a:pt x="342" y="47"/>
                    </a:lnTo>
                    <a:lnTo>
                      <a:pt x="367" y="45"/>
                    </a:lnTo>
                    <a:lnTo>
                      <a:pt x="392" y="43"/>
                    </a:lnTo>
                    <a:close/>
                  </a:path>
                </a:pathLst>
              </a:custGeom>
              <a:solidFill>
                <a:srgbClr val="00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6" name="Freeform 80"/>
              <p:cNvSpPr>
                <a:spLocks/>
              </p:cNvSpPr>
              <p:nvPr/>
            </p:nvSpPr>
            <p:spPr bwMode="auto">
              <a:xfrm>
                <a:off x="3555" y="1720"/>
                <a:ext cx="415" cy="545"/>
              </a:xfrm>
              <a:custGeom>
                <a:avLst/>
                <a:gdLst>
                  <a:gd name="T0" fmla="*/ 235 w 335"/>
                  <a:gd name="T1" fmla="*/ 31 h 449"/>
                  <a:gd name="T2" fmla="*/ 181 w 335"/>
                  <a:gd name="T3" fmla="*/ 114 h 449"/>
                  <a:gd name="T4" fmla="*/ 164 w 335"/>
                  <a:gd name="T5" fmla="*/ 216 h 449"/>
                  <a:gd name="T6" fmla="*/ 150 w 335"/>
                  <a:gd name="T7" fmla="*/ 320 h 449"/>
                  <a:gd name="T8" fmla="*/ 125 w 335"/>
                  <a:gd name="T9" fmla="*/ 383 h 449"/>
                  <a:gd name="T10" fmla="*/ 96 w 335"/>
                  <a:gd name="T11" fmla="*/ 404 h 449"/>
                  <a:gd name="T12" fmla="*/ 114 w 335"/>
                  <a:gd name="T13" fmla="*/ 420 h 449"/>
                  <a:gd name="T14" fmla="*/ 133 w 335"/>
                  <a:gd name="T15" fmla="*/ 410 h 449"/>
                  <a:gd name="T16" fmla="*/ 148 w 335"/>
                  <a:gd name="T17" fmla="*/ 392 h 449"/>
                  <a:gd name="T18" fmla="*/ 160 w 335"/>
                  <a:gd name="T19" fmla="*/ 375 h 449"/>
                  <a:gd name="T20" fmla="*/ 179 w 335"/>
                  <a:gd name="T21" fmla="*/ 322 h 449"/>
                  <a:gd name="T22" fmla="*/ 189 w 335"/>
                  <a:gd name="T23" fmla="*/ 224 h 449"/>
                  <a:gd name="T24" fmla="*/ 206 w 335"/>
                  <a:gd name="T25" fmla="*/ 128 h 449"/>
                  <a:gd name="T26" fmla="*/ 254 w 335"/>
                  <a:gd name="T27" fmla="*/ 51 h 449"/>
                  <a:gd name="T28" fmla="*/ 283 w 335"/>
                  <a:gd name="T29" fmla="*/ 47 h 449"/>
                  <a:gd name="T30" fmla="*/ 264 w 335"/>
                  <a:gd name="T31" fmla="*/ 104 h 449"/>
                  <a:gd name="T32" fmla="*/ 246 w 335"/>
                  <a:gd name="T33" fmla="*/ 361 h 449"/>
                  <a:gd name="T34" fmla="*/ 235 w 335"/>
                  <a:gd name="T35" fmla="*/ 388 h 449"/>
                  <a:gd name="T36" fmla="*/ 237 w 335"/>
                  <a:gd name="T37" fmla="*/ 414 h 449"/>
                  <a:gd name="T38" fmla="*/ 258 w 335"/>
                  <a:gd name="T39" fmla="*/ 406 h 449"/>
                  <a:gd name="T40" fmla="*/ 266 w 335"/>
                  <a:gd name="T41" fmla="*/ 385 h 449"/>
                  <a:gd name="T42" fmla="*/ 279 w 335"/>
                  <a:gd name="T43" fmla="*/ 296 h 449"/>
                  <a:gd name="T44" fmla="*/ 281 w 335"/>
                  <a:gd name="T45" fmla="*/ 204 h 449"/>
                  <a:gd name="T46" fmla="*/ 292 w 335"/>
                  <a:gd name="T47" fmla="*/ 114 h 449"/>
                  <a:gd name="T48" fmla="*/ 327 w 335"/>
                  <a:gd name="T49" fmla="*/ 35 h 449"/>
                  <a:gd name="T50" fmla="*/ 327 w 335"/>
                  <a:gd name="T51" fmla="*/ 143 h 449"/>
                  <a:gd name="T52" fmla="*/ 335 w 335"/>
                  <a:gd name="T53" fmla="*/ 253 h 449"/>
                  <a:gd name="T54" fmla="*/ 327 w 335"/>
                  <a:gd name="T55" fmla="*/ 357 h 449"/>
                  <a:gd name="T56" fmla="*/ 277 w 335"/>
                  <a:gd name="T57" fmla="*/ 449 h 449"/>
                  <a:gd name="T58" fmla="*/ 202 w 335"/>
                  <a:gd name="T59" fmla="*/ 430 h 449"/>
                  <a:gd name="T60" fmla="*/ 118 w 335"/>
                  <a:gd name="T61" fmla="*/ 428 h 449"/>
                  <a:gd name="T62" fmla="*/ 46 w 335"/>
                  <a:gd name="T63" fmla="*/ 412 h 449"/>
                  <a:gd name="T64" fmla="*/ 0 w 335"/>
                  <a:gd name="T65" fmla="*/ 355 h 449"/>
                  <a:gd name="T66" fmla="*/ 4 w 335"/>
                  <a:gd name="T67" fmla="*/ 300 h 449"/>
                  <a:gd name="T68" fmla="*/ 27 w 335"/>
                  <a:gd name="T69" fmla="*/ 251 h 449"/>
                  <a:gd name="T70" fmla="*/ 54 w 335"/>
                  <a:gd name="T71" fmla="*/ 202 h 449"/>
                  <a:gd name="T72" fmla="*/ 71 w 335"/>
                  <a:gd name="T73" fmla="*/ 145 h 449"/>
                  <a:gd name="T74" fmla="*/ 71 w 335"/>
                  <a:gd name="T75" fmla="*/ 133 h 449"/>
                  <a:gd name="T76" fmla="*/ 83 w 335"/>
                  <a:gd name="T77" fmla="*/ 86 h 449"/>
                  <a:gd name="T78" fmla="*/ 108 w 335"/>
                  <a:gd name="T79" fmla="*/ 53 h 449"/>
                  <a:gd name="T80" fmla="*/ 121 w 335"/>
                  <a:gd name="T81" fmla="*/ 51 h 449"/>
                  <a:gd name="T82" fmla="*/ 91 w 335"/>
                  <a:gd name="T83" fmla="*/ 130 h 449"/>
                  <a:gd name="T84" fmla="*/ 79 w 335"/>
                  <a:gd name="T85" fmla="*/ 218 h 449"/>
                  <a:gd name="T86" fmla="*/ 62 w 335"/>
                  <a:gd name="T87" fmla="*/ 302 h 449"/>
                  <a:gd name="T88" fmla="*/ 29 w 335"/>
                  <a:gd name="T89" fmla="*/ 373 h 449"/>
                  <a:gd name="T90" fmla="*/ 41 w 335"/>
                  <a:gd name="T91" fmla="*/ 381 h 449"/>
                  <a:gd name="T92" fmla="*/ 54 w 335"/>
                  <a:gd name="T93" fmla="*/ 379 h 449"/>
                  <a:gd name="T94" fmla="*/ 85 w 335"/>
                  <a:gd name="T95" fmla="*/ 296 h 449"/>
                  <a:gd name="T96" fmla="*/ 98 w 335"/>
                  <a:gd name="T97" fmla="*/ 206 h 449"/>
                  <a:gd name="T98" fmla="*/ 112 w 335"/>
                  <a:gd name="T99" fmla="*/ 116 h 449"/>
                  <a:gd name="T100" fmla="*/ 154 w 335"/>
                  <a:gd name="T101" fmla="*/ 41 h 449"/>
                  <a:gd name="T102" fmla="*/ 177 w 335"/>
                  <a:gd name="T103" fmla="*/ 22 h 449"/>
                  <a:gd name="T104" fmla="*/ 206 w 335"/>
                  <a:gd name="T105" fmla="*/ 8 h 449"/>
                  <a:gd name="T106" fmla="*/ 225 w 335"/>
                  <a:gd name="T107" fmla="*/ 4 h 449"/>
                  <a:gd name="T108" fmla="*/ 244 w 335"/>
                  <a:gd name="T109" fmla="*/ 2 h 449"/>
                  <a:gd name="T110" fmla="*/ 262 w 335"/>
                  <a:gd name="T111" fmla="*/ 0 h 449"/>
                  <a:gd name="T112" fmla="*/ 285 w 335"/>
                  <a:gd name="T113" fmla="*/ 2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35" h="449">
                    <a:moveTo>
                      <a:pt x="285" y="2"/>
                    </a:moveTo>
                    <a:lnTo>
                      <a:pt x="235" y="31"/>
                    </a:lnTo>
                    <a:lnTo>
                      <a:pt x="202" y="71"/>
                    </a:lnTo>
                    <a:lnTo>
                      <a:pt x="181" y="114"/>
                    </a:lnTo>
                    <a:lnTo>
                      <a:pt x="171" y="163"/>
                    </a:lnTo>
                    <a:lnTo>
                      <a:pt x="164" y="216"/>
                    </a:lnTo>
                    <a:lnTo>
                      <a:pt x="158" y="269"/>
                    </a:lnTo>
                    <a:lnTo>
                      <a:pt x="150" y="320"/>
                    </a:lnTo>
                    <a:lnTo>
                      <a:pt x="135" y="367"/>
                    </a:lnTo>
                    <a:lnTo>
                      <a:pt x="125" y="383"/>
                    </a:lnTo>
                    <a:lnTo>
                      <a:pt x="108" y="392"/>
                    </a:lnTo>
                    <a:lnTo>
                      <a:pt x="96" y="404"/>
                    </a:lnTo>
                    <a:lnTo>
                      <a:pt x="102" y="420"/>
                    </a:lnTo>
                    <a:lnTo>
                      <a:pt x="114" y="420"/>
                    </a:lnTo>
                    <a:lnTo>
                      <a:pt x="125" y="416"/>
                    </a:lnTo>
                    <a:lnTo>
                      <a:pt x="133" y="410"/>
                    </a:lnTo>
                    <a:lnTo>
                      <a:pt x="141" y="402"/>
                    </a:lnTo>
                    <a:lnTo>
                      <a:pt x="148" y="392"/>
                    </a:lnTo>
                    <a:lnTo>
                      <a:pt x="154" y="385"/>
                    </a:lnTo>
                    <a:lnTo>
                      <a:pt x="160" y="375"/>
                    </a:lnTo>
                    <a:lnTo>
                      <a:pt x="164" y="367"/>
                    </a:lnTo>
                    <a:lnTo>
                      <a:pt x="179" y="322"/>
                    </a:lnTo>
                    <a:lnTo>
                      <a:pt x="185" y="275"/>
                    </a:lnTo>
                    <a:lnTo>
                      <a:pt x="189" y="224"/>
                    </a:lnTo>
                    <a:lnTo>
                      <a:pt x="196" y="175"/>
                    </a:lnTo>
                    <a:lnTo>
                      <a:pt x="206" y="128"/>
                    </a:lnTo>
                    <a:lnTo>
                      <a:pt x="223" y="86"/>
                    </a:lnTo>
                    <a:lnTo>
                      <a:pt x="254" y="51"/>
                    </a:lnTo>
                    <a:lnTo>
                      <a:pt x="300" y="24"/>
                    </a:lnTo>
                    <a:lnTo>
                      <a:pt x="283" y="47"/>
                    </a:lnTo>
                    <a:lnTo>
                      <a:pt x="271" y="75"/>
                    </a:lnTo>
                    <a:lnTo>
                      <a:pt x="264" y="104"/>
                    </a:lnTo>
                    <a:lnTo>
                      <a:pt x="260" y="135"/>
                    </a:lnTo>
                    <a:lnTo>
                      <a:pt x="246" y="361"/>
                    </a:lnTo>
                    <a:lnTo>
                      <a:pt x="241" y="375"/>
                    </a:lnTo>
                    <a:lnTo>
                      <a:pt x="235" y="388"/>
                    </a:lnTo>
                    <a:lnTo>
                      <a:pt x="231" y="402"/>
                    </a:lnTo>
                    <a:lnTo>
                      <a:pt x="237" y="414"/>
                    </a:lnTo>
                    <a:lnTo>
                      <a:pt x="250" y="414"/>
                    </a:lnTo>
                    <a:lnTo>
                      <a:pt x="258" y="406"/>
                    </a:lnTo>
                    <a:lnTo>
                      <a:pt x="262" y="394"/>
                    </a:lnTo>
                    <a:lnTo>
                      <a:pt x="266" y="385"/>
                    </a:lnTo>
                    <a:lnTo>
                      <a:pt x="275" y="341"/>
                    </a:lnTo>
                    <a:lnTo>
                      <a:pt x="279" y="296"/>
                    </a:lnTo>
                    <a:lnTo>
                      <a:pt x="279" y="249"/>
                    </a:lnTo>
                    <a:lnTo>
                      <a:pt x="281" y="204"/>
                    </a:lnTo>
                    <a:lnTo>
                      <a:pt x="283" y="157"/>
                    </a:lnTo>
                    <a:lnTo>
                      <a:pt x="292" y="114"/>
                    </a:lnTo>
                    <a:lnTo>
                      <a:pt x="304" y="73"/>
                    </a:lnTo>
                    <a:lnTo>
                      <a:pt x="327" y="35"/>
                    </a:lnTo>
                    <a:lnTo>
                      <a:pt x="325" y="88"/>
                    </a:lnTo>
                    <a:lnTo>
                      <a:pt x="327" y="143"/>
                    </a:lnTo>
                    <a:lnTo>
                      <a:pt x="331" y="198"/>
                    </a:lnTo>
                    <a:lnTo>
                      <a:pt x="335" y="253"/>
                    </a:lnTo>
                    <a:lnTo>
                      <a:pt x="335" y="306"/>
                    </a:lnTo>
                    <a:lnTo>
                      <a:pt x="327" y="357"/>
                    </a:lnTo>
                    <a:lnTo>
                      <a:pt x="308" y="404"/>
                    </a:lnTo>
                    <a:lnTo>
                      <a:pt x="277" y="449"/>
                    </a:lnTo>
                    <a:lnTo>
                      <a:pt x="241" y="436"/>
                    </a:lnTo>
                    <a:lnTo>
                      <a:pt x="202" y="430"/>
                    </a:lnTo>
                    <a:lnTo>
                      <a:pt x="160" y="428"/>
                    </a:lnTo>
                    <a:lnTo>
                      <a:pt x="118" y="428"/>
                    </a:lnTo>
                    <a:lnTo>
                      <a:pt x="81" y="424"/>
                    </a:lnTo>
                    <a:lnTo>
                      <a:pt x="46" y="412"/>
                    </a:lnTo>
                    <a:lnTo>
                      <a:pt x="18" y="390"/>
                    </a:lnTo>
                    <a:lnTo>
                      <a:pt x="0" y="355"/>
                    </a:lnTo>
                    <a:lnTo>
                      <a:pt x="0" y="326"/>
                    </a:lnTo>
                    <a:lnTo>
                      <a:pt x="4" y="300"/>
                    </a:lnTo>
                    <a:lnTo>
                      <a:pt x="14" y="275"/>
                    </a:lnTo>
                    <a:lnTo>
                      <a:pt x="27" y="251"/>
                    </a:lnTo>
                    <a:lnTo>
                      <a:pt x="39" y="228"/>
                    </a:lnTo>
                    <a:lnTo>
                      <a:pt x="54" y="202"/>
                    </a:lnTo>
                    <a:lnTo>
                      <a:pt x="64" y="175"/>
                    </a:lnTo>
                    <a:lnTo>
                      <a:pt x="71" y="145"/>
                    </a:lnTo>
                    <a:lnTo>
                      <a:pt x="71" y="143"/>
                    </a:lnTo>
                    <a:lnTo>
                      <a:pt x="71" y="133"/>
                    </a:lnTo>
                    <a:lnTo>
                      <a:pt x="75" y="114"/>
                    </a:lnTo>
                    <a:lnTo>
                      <a:pt x="83" y="86"/>
                    </a:lnTo>
                    <a:lnTo>
                      <a:pt x="96" y="63"/>
                    </a:lnTo>
                    <a:lnTo>
                      <a:pt x="108" y="53"/>
                    </a:lnTo>
                    <a:lnTo>
                      <a:pt x="116" y="51"/>
                    </a:lnTo>
                    <a:lnTo>
                      <a:pt x="121" y="51"/>
                    </a:lnTo>
                    <a:lnTo>
                      <a:pt x="104" y="88"/>
                    </a:lnTo>
                    <a:lnTo>
                      <a:pt x="91" y="130"/>
                    </a:lnTo>
                    <a:lnTo>
                      <a:pt x="85" y="173"/>
                    </a:lnTo>
                    <a:lnTo>
                      <a:pt x="79" y="218"/>
                    </a:lnTo>
                    <a:lnTo>
                      <a:pt x="71" y="261"/>
                    </a:lnTo>
                    <a:lnTo>
                      <a:pt x="62" y="302"/>
                    </a:lnTo>
                    <a:lnTo>
                      <a:pt x="48" y="339"/>
                    </a:lnTo>
                    <a:lnTo>
                      <a:pt x="29" y="373"/>
                    </a:lnTo>
                    <a:lnTo>
                      <a:pt x="35" y="379"/>
                    </a:lnTo>
                    <a:lnTo>
                      <a:pt x="41" y="381"/>
                    </a:lnTo>
                    <a:lnTo>
                      <a:pt x="48" y="381"/>
                    </a:lnTo>
                    <a:lnTo>
                      <a:pt x="54" y="379"/>
                    </a:lnTo>
                    <a:lnTo>
                      <a:pt x="73" y="339"/>
                    </a:lnTo>
                    <a:lnTo>
                      <a:pt x="85" y="296"/>
                    </a:lnTo>
                    <a:lnTo>
                      <a:pt x="93" y="251"/>
                    </a:lnTo>
                    <a:lnTo>
                      <a:pt x="98" y="206"/>
                    </a:lnTo>
                    <a:lnTo>
                      <a:pt x="104" y="159"/>
                    </a:lnTo>
                    <a:lnTo>
                      <a:pt x="112" y="116"/>
                    </a:lnTo>
                    <a:lnTo>
                      <a:pt x="129" y="77"/>
                    </a:lnTo>
                    <a:lnTo>
                      <a:pt x="154" y="41"/>
                    </a:lnTo>
                    <a:lnTo>
                      <a:pt x="164" y="31"/>
                    </a:lnTo>
                    <a:lnTo>
                      <a:pt x="177" y="22"/>
                    </a:lnTo>
                    <a:lnTo>
                      <a:pt x="189" y="16"/>
                    </a:lnTo>
                    <a:lnTo>
                      <a:pt x="206" y="8"/>
                    </a:lnTo>
                    <a:lnTo>
                      <a:pt x="214" y="6"/>
                    </a:lnTo>
                    <a:lnTo>
                      <a:pt x="225" y="4"/>
                    </a:lnTo>
                    <a:lnTo>
                      <a:pt x="233" y="2"/>
                    </a:lnTo>
                    <a:lnTo>
                      <a:pt x="244" y="2"/>
                    </a:lnTo>
                    <a:lnTo>
                      <a:pt x="254" y="0"/>
                    </a:lnTo>
                    <a:lnTo>
                      <a:pt x="262" y="0"/>
                    </a:lnTo>
                    <a:lnTo>
                      <a:pt x="275" y="0"/>
                    </a:lnTo>
                    <a:lnTo>
                      <a:pt x="285" y="2"/>
                    </a:lnTo>
                    <a:close/>
                  </a:path>
                </a:pathLst>
              </a:custGeom>
              <a:solidFill>
                <a:srgbClr val="994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7" name="AutoShape 81"/>
              <p:cNvSpPr>
                <a:spLocks noChangeArrowheads="1"/>
              </p:cNvSpPr>
              <p:nvPr/>
            </p:nvSpPr>
            <p:spPr bwMode="auto">
              <a:xfrm>
                <a:off x="3429" y="535"/>
                <a:ext cx="1662" cy="1108"/>
              </a:xfrm>
              <a:prstGeom prst="parallelogram">
                <a:avLst>
                  <a:gd name="adj" fmla="val 12278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400" b="1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98" name="Rectangle 82"/>
              <p:cNvSpPr>
                <a:spLocks noChangeArrowheads="1"/>
              </p:cNvSpPr>
              <p:nvPr/>
            </p:nvSpPr>
            <p:spPr bwMode="auto">
              <a:xfrm>
                <a:off x="4316" y="1488"/>
                <a:ext cx="576" cy="33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99" name="Rectangle 83"/>
              <p:cNvSpPr>
                <a:spLocks noChangeArrowheads="1"/>
              </p:cNvSpPr>
              <p:nvPr/>
            </p:nvSpPr>
            <p:spPr bwMode="auto">
              <a:xfrm>
                <a:off x="253" y="3879"/>
                <a:ext cx="4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0" name="Rectangle 84"/>
              <p:cNvSpPr>
                <a:spLocks noChangeArrowheads="1"/>
              </p:cNvSpPr>
              <p:nvPr/>
            </p:nvSpPr>
            <p:spPr bwMode="auto">
              <a:xfrm>
                <a:off x="310" y="3879"/>
                <a:ext cx="4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1" name="Rectangle 85"/>
              <p:cNvSpPr>
                <a:spLocks noChangeArrowheads="1"/>
              </p:cNvSpPr>
              <p:nvPr/>
            </p:nvSpPr>
            <p:spPr bwMode="auto">
              <a:xfrm>
                <a:off x="366" y="3879"/>
                <a:ext cx="4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2" name="Rectangle 86"/>
              <p:cNvSpPr>
                <a:spLocks noChangeArrowheads="1"/>
              </p:cNvSpPr>
              <p:nvPr/>
            </p:nvSpPr>
            <p:spPr bwMode="auto">
              <a:xfrm>
                <a:off x="424" y="3879"/>
                <a:ext cx="4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3" name="Rectangle 87"/>
              <p:cNvSpPr>
                <a:spLocks noChangeArrowheads="1"/>
              </p:cNvSpPr>
              <p:nvPr/>
            </p:nvSpPr>
            <p:spPr bwMode="auto">
              <a:xfrm>
                <a:off x="480" y="3879"/>
                <a:ext cx="4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4" name="Rectangle 88"/>
              <p:cNvSpPr>
                <a:spLocks noChangeArrowheads="1"/>
              </p:cNvSpPr>
              <p:nvPr/>
            </p:nvSpPr>
            <p:spPr bwMode="auto">
              <a:xfrm>
                <a:off x="537" y="3879"/>
                <a:ext cx="4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05" name="Rectangle 89"/>
              <p:cNvSpPr>
                <a:spLocks noChangeArrowheads="1"/>
              </p:cNvSpPr>
              <p:nvPr/>
            </p:nvSpPr>
            <p:spPr bwMode="auto">
              <a:xfrm>
                <a:off x="594" y="3879"/>
                <a:ext cx="4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306" name="Rectangle 90"/>
            <p:cNvSpPr>
              <a:spLocks noChangeArrowheads="1"/>
            </p:cNvSpPr>
            <p:nvPr/>
          </p:nvSpPr>
          <p:spPr bwMode="auto">
            <a:xfrm rot="498710">
              <a:off x="5040" y="3053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smtClean="0">
                  <a:solidFill>
                    <a:srgbClr val="FFFFFF"/>
                  </a:solidFill>
                  <a:latin typeface="Times New Roman" pitchFamily="18" charset="0"/>
                </a:rPr>
                <a:t>тесты</a:t>
              </a:r>
            </a:p>
          </p:txBody>
        </p:sp>
      </p:grpSp>
      <p:pic>
        <p:nvPicPr>
          <p:cNvPr id="91" name="Picture 4" descr="result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6574"/>
            <a:ext cx="3408000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5" descr="БРОШЮР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60" y="2035069"/>
            <a:ext cx="2777941" cy="208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855515"/>
              </p:ext>
            </p:extLst>
          </p:nvPr>
        </p:nvGraphicFramePr>
        <p:xfrm>
          <a:off x="0" y="4082574"/>
          <a:ext cx="3314020" cy="221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Диаграмма" r:id="rId5" imgW="6096075" imgH="4067089" progId="MSGraph.Chart.8">
                  <p:embed followColorScheme="full"/>
                </p:oleObj>
              </mc:Choice>
              <mc:Fallback>
                <p:oleObj name="Диаграмма" r:id="rId5" imgW="6096075" imgH="4067089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82574"/>
                        <a:ext cx="3314020" cy="221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" name="Picture 6" descr="7 чудес Ижев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18" y="3308841"/>
            <a:ext cx="3099530" cy="187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112143"/>
              </p:ext>
            </p:extLst>
          </p:nvPr>
        </p:nvGraphicFramePr>
        <p:xfrm>
          <a:off x="3419082" y="4231067"/>
          <a:ext cx="2521195" cy="247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Диаграмма" r:id="rId8" imgW="6981751" imgH="5715034" progId="MSGraph.Chart.8">
                  <p:embed followColorScheme="full"/>
                </p:oleObj>
              </mc:Choice>
              <mc:Fallback>
                <p:oleObj name="Диаграмма" r:id="rId8" imgW="6981751" imgH="5715034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082" y="4231067"/>
                        <a:ext cx="2521195" cy="2470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7" name="Picture 2" descr="resul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93" y="5180228"/>
            <a:ext cx="2294321" cy="17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33510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741368"/>
          </a:xfrm>
        </p:spPr>
        <p:txBody>
          <a:bodyPr/>
          <a:lstStyle/>
          <a:p>
            <a:pPr marL="0" indent="0">
              <a:buNone/>
            </a:pPr>
            <a:r>
              <a:rPr lang="ru-RU" sz="1200" dirty="0"/>
              <a:t>О сообществе</a:t>
            </a:r>
          </a:p>
          <a:p>
            <a:r>
              <a:rPr lang="ru-RU" sz="1200" b="1" dirty="0"/>
              <a:t>Автор: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err="1">
                <a:hlinkClick r:id="rId2"/>
              </a:rPr>
              <a:t>Мифтахова</a:t>
            </a:r>
            <a:r>
              <a:rPr lang="ru-RU" sz="1200" dirty="0">
                <a:hlinkClick r:id="rId2"/>
              </a:rPr>
              <a:t> Эльза </a:t>
            </a:r>
            <a:r>
              <a:rPr lang="ru-RU" sz="1200" dirty="0" err="1">
                <a:hlinkClick r:id="rId2"/>
              </a:rPr>
              <a:t>Габденуровна</a:t>
            </a:r>
            <a:endParaRPr lang="ru-RU" sz="1200" dirty="0"/>
          </a:p>
          <a:p>
            <a:r>
              <a:rPr lang="ru-RU" sz="1200" b="1" dirty="0"/>
              <a:t>Участники:</a:t>
            </a:r>
            <a:endParaRPr lang="ru-RU" sz="1200" dirty="0"/>
          </a:p>
          <a:p>
            <a:pPr lvl="0"/>
            <a:r>
              <a:rPr lang="ru-RU" sz="1200" dirty="0" err="1">
                <a:hlinkClick r:id="rId3"/>
              </a:rPr>
              <a:t>Гафиуллина</a:t>
            </a:r>
            <a:r>
              <a:rPr lang="ru-RU" sz="1200" dirty="0">
                <a:hlinkClick r:id="rId3"/>
              </a:rPr>
              <a:t> Лилия </a:t>
            </a:r>
            <a:r>
              <a:rPr lang="ru-RU" sz="1200" dirty="0" err="1">
                <a:hlinkClick r:id="rId3"/>
              </a:rPr>
              <a:t>Нургаязовна</a:t>
            </a:r>
            <a:endParaRPr lang="ru-RU" sz="1200" dirty="0"/>
          </a:p>
          <a:p>
            <a:pPr lvl="0"/>
            <a:r>
              <a:rPr lang="ru-RU" sz="1200" dirty="0" err="1">
                <a:hlinkClick r:id="rId4"/>
              </a:rPr>
              <a:t>Зиганшина</a:t>
            </a:r>
            <a:r>
              <a:rPr lang="ru-RU" sz="1200" dirty="0">
                <a:hlinkClick r:id="rId4"/>
              </a:rPr>
              <a:t> Зинаида Николаевна</a:t>
            </a:r>
            <a:endParaRPr lang="ru-RU" sz="1200" dirty="0"/>
          </a:p>
          <a:p>
            <a:pPr lvl="0"/>
            <a:r>
              <a:rPr lang="ru-RU" sz="1200" dirty="0">
                <a:hlinkClick r:id="rId5"/>
              </a:rPr>
              <a:t>Попова Надежда Анатольевна</a:t>
            </a:r>
            <a:endParaRPr lang="ru-RU" sz="1200" dirty="0"/>
          </a:p>
          <a:p>
            <a:pPr lvl="0"/>
            <a:r>
              <a:rPr lang="ru-RU" sz="1200" dirty="0" err="1">
                <a:hlinkClick r:id="rId6"/>
              </a:rPr>
              <a:t>Иштанова</a:t>
            </a:r>
            <a:r>
              <a:rPr lang="ru-RU" sz="1200" dirty="0">
                <a:hlinkClick r:id="rId6"/>
              </a:rPr>
              <a:t> Анастасия Михайловна</a:t>
            </a:r>
            <a:endParaRPr lang="ru-RU" sz="1200" dirty="0"/>
          </a:p>
          <a:p>
            <a:pPr lvl="0"/>
            <a:r>
              <a:rPr lang="ru-RU" sz="1200" dirty="0" err="1">
                <a:hlinkClick r:id="rId7"/>
              </a:rPr>
              <a:t>Хаматдинова</a:t>
            </a:r>
            <a:r>
              <a:rPr lang="ru-RU" sz="1200" dirty="0">
                <a:hlinkClick r:id="rId7"/>
              </a:rPr>
              <a:t> </a:t>
            </a:r>
            <a:r>
              <a:rPr lang="ru-RU" sz="1200" dirty="0" err="1">
                <a:hlinkClick r:id="rId7"/>
              </a:rPr>
              <a:t>Муршида</a:t>
            </a:r>
            <a:r>
              <a:rPr lang="ru-RU" sz="1200" dirty="0">
                <a:hlinkClick r:id="rId7"/>
              </a:rPr>
              <a:t> </a:t>
            </a:r>
            <a:r>
              <a:rPr lang="ru-RU" sz="1200" dirty="0" err="1">
                <a:hlinkClick r:id="rId7"/>
              </a:rPr>
              <a:t>Габделхаевна</a:t>
            </a:r>
            <a:endParaRPr lang="ru-RU" sz="1200" dirty="0"/>
          </a:p>
          <a:p>
            <a:pPr lvl="0"/>
            <a:r>
              <a:rPr lang="ru-RU" sz="1200" dirty="0" err="1">
                <a:hlinkClick r:id="rId8"/>
              </a:rPr>
              <a:t>Басирова</a:t>
            </a:r>
            <a:r>
              <a:rPr lang="ru-RU" sz="1200" dirty="0">
                <a:hlinkClick r:id="rId8"/>
              </a:rPr>
              <a:t> </a:t>
            </a:r>
            <a:r>
              <a:rPr lang="ru-RU" sz="1200" dirty="0" err="1">
                <a:hlinkClick r:id="rId8"/>
              </a:rPr>
              <a:t>Фидалия</a:t>
            </a:r>
            <a:r>
              <a:rPr lang="ru-RU" sz="1200" dirty="0">
                <a:hlinkClick r:id="rId8"/>
              </a:rPr>
              <a:t> </a:t>
            </a:r>
            <a:r>
              <a:rPr lang="ru-RU" sz="1200" dirty="0" err="1">
                <a:hlinkClick r:id="rId8"/>
              </a:rPr>
              <a:t>Агелиевна</a:t>
            </a:r>
            <a:endParaRPr lang="ru-RU" sz="1200" dirty="0"/>
          </a:p>
          <a:p>
            <a:pPr lvl="0"/>
            <a:r>
              <a:rPr lang="ru-RU" sz="1200" dirty="0">
                <a:hlinkClick r:id="rId9"/>
              </a:rPr>
              <a:t>Валиева </a:t>
            </a:r>
            <a:r>
              <a:rPr lang="ru-RU" sz="1200" dirty="0" err="1">
                <a:hlinkClick r:id="rId9"/>
              </a:rPr>
              <a:t>Лейсан</a:t>
            </a:r>
            <a:r>
              <a:rPr lang="ru-RU" sz="1200" dirty="0">
                <a:hlinkClick r:id="rId9"/>
              </a:rPr>
              <a:t> </a:t>
            </a:r>
            <a:r>
              <a:rPr lang="ru-RU" sz="1200" dirty="0" err="1">
                <a:hlinkClick r:id="rId9"/>
              </a:rPr>
              <a:t>Нургалиевна</a:t>
            </a:r>
            <a:endParaRPr lang="ru-RU" sz="1200" dirty="0"/>
          </a:p>
          <a:p>
            <a:pPr lvl="0"/>
            <a:r>
              <a:rPr lang="ru-RU" sz="1200" dirty="0" err="1">
                <a:hlinkClick r:id="rId10"/>
              </a:rPr>
              <a:t>Ахметгареева</a:t>
            </a:r>
            <a:r>
              <a:rPr lang="ru-RU" sz="1200" dirty="0">
                <a:hlinkClick r:id="rId10"/>
              </a:rPr>
              <a:t> Гульнара </a:t>
            </a:r>
            <a:r>
              <a:rPr lang="ru-RU" sz="1200" dirty="0" err="1">
                <a:hlinkClick r:id="rId10"/>
              </a:rPr>
              <a:t>Гамилевна</a:t>
            </a:r>
            <a:endParaRPr lang="ru-RU" sz="1200" dirty="0"/>
          </a:p>
          <a:p>
            <a:pPr lvl="0"/>
            <a:r>
              <a:rPr lang="ru-RU" sz="1200" dirty="0" err="1">
                <a:hlinkClick r:id="rId11"/>
              </a:rPr>
              <a:t>Ахметзянова</a:t>
            </a:r>
            <a:r>
              <a:rPr lang="ru-RU" sz="1200" dirty="0">
                <a:hlinkClick r:id="rId11"/>
              </a:rPr>
              <a:t> </a:t>
            </a:r>
            <a:r>
              <a:rPr lang="ru-RU" sz="1200" dirty="0" err="1">
                <a:hlinkClick r:id="rId11"/>
              </a:rPr>
              <a:t>Фания</a:t>
            </a:r>
            <a:r>
              <a:rPr lang="ru-RU" sz="1200" dirty="0">
                <a:hlinkClick r:id="rId11"/>
              </a:rPr>
              <a:t> </a:t>
            </a:r>
            <a:r>
              <a:rPr lang="ru-RU" sz="1200" dirty="0" err="1">
                <a:hlinkClick r:id="rId11"/>
              </a:rPr>
              <a:t>Камиловна</a:t>
            </a:r>
            <a:endParaRPr lang="ru-RU" sz="1200" dirty="0"/>
          </a:p>
          <a:p>
            <a:pPr lvl="0"/>
            <a:r>
              <a:rPr lang="ru-RU" sz="1200" dirty="0" err="1">
                <a:hlinkClick r:id="rId12"/>
              </a:rPr>
              <a:t>Шайхутдинова</a:t>
            </a:r>
            <a:r>
              <a:rPr lang="ru-RU" sz="1200" dirty="0">
                <a:hlinkClick r:id="rId12"/>
              </a:rPr>
              <a:t> </a:t>
            </a:r>
            <a:r>
              <a:rPr lang="ru-RU" sz="1200" dirty="0" err="1">
                <a:hlinkClick r:id="rId12"/>
              </a:rPr>
              <a:t>Зельфира</a:t>
            </a:r>
            <a:r>
              <a:rPr lang="ru-RU" sz="1200" dirty="0">
                <a:hlinkClick r:id="rId12"/>
              </a:rPr>
              <a:t> </a:t>
            </a:r>
            <a:r>
              <a:rPr lang="ru-RU" sz="1200" dirty="0" err="1">
                <a:hlinkClick r:id="rId12"/>
              </a:rPr>
              <a:t>Файзрахмановна</a:t>
            </a:r>
            <a:endParaRPr lang="ru-RU" sz="1200" dirty="0"/>
          </a:p>
          <a:p>
            <a:r>
              <a:rPr lang="ru-RU" sz="1200" dirty="0" smtClean="0"/>
              <a:t>Комментарии</a:t>
            </a:r>
            <a:endParaRPr lang="ru-RU" sz="1200" dirty="0"/>
          </a:p>
          <a:p>
            <a:r>
              <a:rPr lang="ru-RU" sz="1200" b="1" dirty="0" err="1"/>
              <a:t>Мифтахова</a:t>
            </a:r>
            <a:r>
              <a:rPr lang="ru-RU" sz="1200" b="1" dirty="0"/>
              <a:t> Эльза Габденуровна</a:t>
            </a:r>
            <a:r>
              <a:rPr lang="ru-RU" sz="1200" dirty="0"/>
              <a:t>12.12.2011 22:03</a:t>
            </a:r>
          </a:p>
          <a:p>
            <a:r>
              <a:rPr lang="ru-RU" sz="1200" dirty="0"/>
              <a:t>Наши кормушки.</a:t>
            </a:r>
          </a:p>
          <a:p>
            <a:r>
              <a:rPr lang="ru-RU" sz="1200" dirty="0"/>
              <a:t>Прикрепленные файлы:</a:t>
            </a:r>
          </a:p>
          <a:p>
            <a:pPr lvl="0"/>
            <a:r>
              <a:rPr lang="ru-RU" sz="1200" dirty="0"/>
              <a:t>Размер: 1,76 МБ </a:t>
            </a:r>
          </a:p>
          <a:p>
            <a:pPr lvl="0"/>
            <a:r>
              <a:rPr lang="ru-RU" sz="1200" dirty="0"/>
              <a:t>Размер: 1,43 МБ </a:t>
            </a:r>
          </a:p>
          <a:p>
            <a:pPr lvl="0"/>
            <a:r>
              <a:rPr lang="ru-RU" sz="1200" dirty="0"/>
              <a:t>Размер: 2,25 МБ </a:t>
            </a:r>
          </a:p>
          <a:p>
            <a:r>
              <a:rPr lang="ru-RU" sz="1200" b="1" dirty="0"/>
              <a:t>Валиева </a:t>
            </a:r>
            <a:r>
              <a:rPr lang="ru-RU" sz="1200" b="1" dirty="0" err="1"/>
              <a:t>Лейсан</a:t>
            </a:r>
            <a:r>
              <a:rPr lang="ru-RU" sz="1200" b="1" dirty="0"/>
              <a:t> Нургалиевна</a:t>
            </a:r>
            <a:r>
              <a:rPr lang="ru-RU" sz="1200" dirty="0"/>
              <a:t>01.12.2011 09:01</a:t>
            </a:r>
          </a:p>
          <a:p>
            <a:r>
              <a:rPr lang="ru-RU" sz="1200" dirty="0"/>
              <a:t>2 класс "</a:t>
            </a:r>
            <a:r>
              <a:rPr lang="ru-RU" sz="1200" dirty="0" err="1"/>
              <a:t>Көз</a:t>
            </a:r>
            <a:r>
              <a:rPr lang="ru-RU" sz="1200" dirty="0"/>
              <a:t>"</a:t>
            </a:r>
          </a:p>
          <a:p>
            <a:r>
              <a:rPr lang="ru-RU" sz="1200" dirty="0"/>
              <a:t>Прикрепленные файлы:</a:t>
            </a:r>
          </a:p>
          <a:p>
            <a:pPr lvl="0"/>
            <a:r>
              <a:rPr lang="ru-RU" sz="1200" dirty="0" err="1">
                <a:hlinkClick r:id="rId13"/>
              </a:rPr>
              <a:t>Көз</a:t>
            </a:r>
            <a:r>
              <a:rPr lang="ru-RU" sz="1200" dirty="0">
                <a:hlinkClick r:id="rId13"/>
              </a:rPr>
              <a:t> </a:t>
            </a:r>
            <a:r>
              <a:rPr lang="ru-RU" sz="1200" dirty="0" err="1">
                <a:hlinkClick r:id="rId13"/>
              </a:rPr>
              <a:t>темасы</a:t>
            </a:r>
            <a:r>
              <a:rPr lang="ru-RU" sz="1200" dirty="0">
                <a:hlinkClick r:id="rId13"/>
              </a:rPr>
              <a:t> </a:t>
            </a:r>
            <a:r>
              <a:rPr lang="ru-RU" sz="1200" dirty="0" err="1">
                <a:hlinkClick r:id="rId13"/>
              </a:rPr>
              <a:t>буенча</a:t>
            </a:r>
            <a:r>
              <a:rPr lang="ru-RU" sz="1200" dirty="0">
                <a:hlinkClick r:id="rId13"/>
              </a:rPr>
              <a:t> </a:t>
            </a:r>
            <a:r>
              <a:rPr lang="ru-RU" sz="1200" dirty="0" err="1">
                <a:hlinkClick r:id="rId13"/>
              </a:rPr>
              <a:t>ачык</a:t>
            </a:r>
            <a:r>
              <a:rPr lang="ru-RU" sz="1200" dirty="0">
                <a:hlinkClick r:id="rId13"/>
              </a:rPr>
              <a:t> </a:t>
            </a:r>
            <a:r>
              <a:rPr lang="ru-RU" sz="1200" dirty="0" err="1">
                <a:hlinkClick r:id="rId13"/>
              </a:rPr>
              <a:t>дәрес</a:t>
            </a:r>
            <a:r>
              <a:rPr lang="ru-RU" sz="1200" dirty="0">
                <a:hlinkClick r:id="rId13"/>
              </a:rPr>
              <a:t> </a:t>
            </a:r>
            <a:r>
              <a:rPr lang="ru-RU" sz="1200" dirty="0" err="1">
                <a:hlinkClick r:id="rId13"/>
              </a:rPr>
              <a:t>эшкәртмәсе.doc</a:t>
            </a:r>
            <a:r>
              <a:rPr lang="ru-RU" sz="1200" dirty="0" err="1"/>
              <a:t>Размер</a:t>
            </a:r>
            <a:r>
              <a:rPr lang="ru-RU" sz="1200" dirty="0"/>
              <a:t>: 58,50 КБ </a:t>
            </a:r>
          </a:p>
          <a:p>
            <a:r>
              <a:rPr lang="ru-RU" sz="1200" b="1" dirty="0" err="1"/>
              <a:t>Шайхутдинова</a:t>
            </a:r>
            <a:r>
              <a:rPr lang="ru-RU" sz="1200" b="1" dirty="0"/>
              <a:t> </a:t>
            </a:r>
            <a:r>
              <a:rPr lang="ru-RU" sz="1200" b="1" dirty="0" err="1"/>
              <a:t>Зельфира</a:t>
            </a:r>
            <a:r>
              <a:rPr lang="ru-RU" sz="1200" b="1" dirty="0"/>
              <a:t> Файзрахмановна</a:t>
            </a:r>
            <a:r>
              <a:rPr lang="ru-RU" sz="1200" dirty="0"/>
              <a:t>05.11.2011 11:17</a:t>
            </a:r>
          </a:p>
          <a:p>
            <a:r>
              <a:rPr lang="ru-RU" sz="1200" dirty="0" err="1"/>
              <a:t>Здоровьесберегающие</a:t>
            </a:r>
            <a:r>
              <a:rPr lang="ru-RU" sz="1200" dirty="0"/>
              <a:t> технологии помогают нам сохранить здоровье наших учеников.</a:t>
            </a:r>
          </a:p>
          <a:p>
            <a:r>
              <a:rPr lang="ru-RU" sz="1200" dirty="0"/>
              <a:t>Прикрепленные файлы:</a:t>
            </a:r>
          </a:p>
          <a:p>
            <a:pPr lvl="0"/>
            <a:r>
              <a:rPr lang="ru-RU" sz="1200" dirty="0" err="1">
                <a:hlinkClick r:id="rId14"/>
              </a:rPr>
              <a:t>ПрезентацияЗдоровьесберегающие</a:t>
            </a:r>
            <a:r>
              <a:rPr lang="ru-RU" sz="1200" dirty="0">
                <a:hlinkClick r:id="rId14"/>
              </a:rPr>
              <a:t> </a:t>
            </a:r>
            <a:r>
              <a:rPr lang="ru-RU" sz="1200" dirty="0" err="1">
                <a:hlinkClick r:id="rId14"/>
              </a:rPr>
              <a:t>технологии.pptx</a:t>
            </a:r>
            <a:r>
              <a:rPr lang="ru-RU" sz="1200" dirty="0" err="1"/>
              <a:t>Размер</a:t>
            </a:r>
            <a:r>
              <a:rPr lang="ru-RU" sz="1200" dirty="0"/>
              <a:t>: 2,75 МБ </a:t>
            </a:r>
          </a:p>
        </p:txBody>
      </p:sp>
    </p:spTree>
    <p:extLst>
      <p:ext uri="{BB962C8B-B14F-4D97-AF65-F5344CB8AC3E}">
        <p14:creationId xmlns:p14="http://schemas.microsoft.com/office/powerpoint/2010/main" val="42620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3614388"/>
          <a:ext cx="8229600" cy="497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0" marR="213360" marT="152400" marB="152400"/>
                </a:tc>
              </a:tr>
            </a:tbl>
          </a:graphicData>
        </a:graphic>
      </p:graphicFrame>
      <p:sp>
        <p:nvSpPr>
          <p:cNvPr id="6" name="Control 2"/>
          <p:cNvSpPr>
            <a:spLocks noChangeArrowheads="1" noChangeShapeType="1"/>
          </p:cNvSpPr>
          <p:nvPr/>
        </p:nvSpPr>
        <p:spPr bwMode="auto">
          <a:xfrm>
            <a:off x="457200" y="3614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7504" y="127086"/>
            <a:ext cx="9036496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факультативе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Мифтахова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Эльза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Габденуровна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Анисимов Владислав Петрович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Баянов Игорь Владимирович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Гарифуллина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Камилла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Равильевна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Хазиева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Амалия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Раязовна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Хабибуллин Айдар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Азатович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Садыкова Азалия Маратовна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Чанышева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 Регина Руслановна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Гильманова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 Елена Юрьевна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Кушнарева Любовь Ильинична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Бернер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 Милана Леонидовна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Самушкин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 Кирилл Андреевич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Зиятдинов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Ринас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Радикович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Тареев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 Алексей Сергеевич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Лепихин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 Ярослав Васильевич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Лепихина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6AC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 Надежда Васильевна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Обсуждение темы факультатива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Мифтахова</a:t>
            </a:r>
            <a:r>
              <a:rPr 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Эльза Габденуровна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22.12.2011 21:34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Милана, здравствуй! Молодец! Все ответы верные, умница. Работаем дальше.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49494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Прикрепленные файлы: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>
                <a:solidFill>
                  <a:srgbClr val="006AC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5 </a:t>
            </a:r>
            <a:r>
              <a:rPr lang="ru-RU" dirty="0" err="1">
                <a:solidFill>
                  <a:srgbClr val="006AC3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декабря.doc</a:t>
            </a:r>
            <a:r>
              <a:rPr lang="ru-RU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Размер</a:t>
            </a:r>
            <a:r>
              <a:rPr lang="ru-RU" dirty="0">
                <a:latin typeface="Arial" pitchFamily="34" charset="0"/>
                <a:ea typeface="Times New Roman" pitchFamily="18" charset="0"/>
                <a:cs typeface="Arial" pitchFamily="34" charset="0"/>
              </a:rPr>
              <a:t>: 21,00 КБ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rol 5"/>
          <p:cNvSpPr>
            <a:spLocks noChangeArrowheads="1" noChangeShapeType="1"/>
          </p:cNvSpPr>
          <p:nvPr/>
        </p:nvSpPr>
        <p:spPr bwMode="auto">
          <a:xfrm>
            <a:off x="457200" y="3614738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404664"/>
            <a:ext cx="8147050" cy="415925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Надо всегда помнить, что </a:t>
            </a:r>
            <a:r>
              <a:rPr lang="ru-RU" dirty="0" smtClean="0">
                <a:solidFill>
                  <a:srgbClr val="002060"/>
                </a:solidFill>
              </a:rPr>
              <a:t>НИТ </a:t>
            </a:r>
            <a:r>
              <a:rPr lang="ru-RU" dirty="0">
                <a:solidFill>
                  <a:srgbClr val="002060"/>
                </a:solidFill>
              </a:rPr>
              <a:t>– это не цель, а средство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35731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</TotalTime>
  <Words>98</Words>
  <Application>Microsoft Office PowerPoint</Application>
  <PresentationFormat>Экран (4:3)</PresentationFormat>
  <Paragraphs>65</Paragraphs>
  <Slides>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Апекс</vt:lpstr>
      <vt:lpstr>Лучи</vt:lpstr>
      <vt:lpstr>3_Оформление по умолчанию</vt:lpstr>
      <vt:lpstr>Диаграмма</vt:lpstr>
      <vt:lpstr>МБОУ «Ижевская средняя общеобразовательная школа» Менделеевского муниципального района РТ</vt:lpstr>
      <vt:lpstr>Презентация PowerPoint</vt:lpstr>
      <vt:lpstr>Для учителя компьютер -  это уже не роскошь – это НЕОБХОДИМОСТЬ.    </vt:lpstr>
      <vt:lpstr>Презентация PowerPoint</vt:lpstr>
      <vt:lpstr>Презентация PowerPoint</vt:lpstr>
      <vt:lpstr>Надо всегда помнить, что НИТ – это не цель, а средство обучения.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«Ижевская средняя общеобразовательная школа» Менделеевского района РТ</dc:title>
  <dc:creator>Эльза</dc:creator>
  <cp:lastModifiedBy>Эльза</cp:lastModifiedBy>
  <cp:revision>17</cp:revision>
  <dcterms:created xsi:type="dcterms:W3CDTF">2011-12-10T15:58:59Z</dcterms:created>
  <dcterms:modified xsi:type="dcterms:W3CDTF">2012-03-22T20:30:57Z</dcterms:modified>
</cp:coreProperties>
</file>