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8" d="100"/>
          <a:sy n="98" d="100"/>
        </p:scale>
        <p:origin x="420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E4FB-44BF-425D-A701-9D7F76D745EF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F401-5454-4472-8211-F759109EC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E4FB-44BF-425D-A701-9D7F76D745EF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F401-5454-4472-8211-F759109EC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E4FB-44BF-425D-A701-9D7F76D745EF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F401-5454-4472-8211-F759109EC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E4FB-44BF-425D-A701-9D7F76D745EF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F401-5454-4472-8211-F759109EC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E4FB-44BF-425D-A701-9D7F76D745EF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F401-5454-4472-8211-F759109EC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E4FB-44BF-425D-A701-9D7F76D745EF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F401-5454-4472-8211-F759109EC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E4FB-44BF-425D-A701-9D7F76D745EF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F401-5454-4472-8211-F759109EC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E4FB-44BF-425D-A701-9D7F76D745EF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F401-5454-4472-8211-F759109EC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E4FB-44BF-425D-A701-9D7F76D745EF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F401-5454-4472-8211-F759109EC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E4FB-44BF-425D-A701-9D7F76D745EF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F401-5454-4472-8211-F759109EC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E4FB-44BF-425D-A701-9D7F76D745EF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F401-5454-4472-8211-F759109EC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8E4FB-44BF-425D-A701-9D7F76D745EF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FF401-5454-4472-8211-F759109EC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42852"/>
            <a:ext cx="5000660" cy="1643074"/>
          </a:xfrm>
          <a:solidFill>
            <a:srgbClr val="FFFF0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Презентация «РУССКИЕ БЫЛИНЫ»</a:t>
            </a:r>
            <a:br>
              <a:rPr lang="ru-RU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Составили ученики 4 Б класса :Курочкин Владислав, Чернобай Артём, Силантьев Эдуард, </a:t>
            </a:r>
            <a:r>
              <a:rPr lang="ru-RU" sz="2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Семанин</a:t>
            </a:r>
            <a:r>
              <a:rPr lang="ru-RU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Никита</a:t>
            </a:r>
            <a:br>
              <a:rPr lang="ru-RU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МБОУ «Средняя школа № 16» г.Балаково</a:t>
            </a:r>
            <a:endParaRPr lang="ru-RU" sz="2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14290"/>
            <a:ext cx="2571768" cy="3214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714752"/>
            <a:ext cx="2500330" cy="2238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714752"/>
            <a:ext cx="2357454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3714752"/>
            <a:ext cx="2286016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" name="Стрелка вниз 9"/>
          <p:cNvSpPr/>
          <p:nvPr/>
        </p:nvSpPr>
        <p:spPr>
          <a:xfrm>
            <a:off x="3286116" y="1857364"/>
            <a:ext cx="484632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229600" cy="85724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Былины  — русские народные эпические песни о подвигах богатырей.</a:t>
            </a: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2357453" cy="3983039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000240"/>
            <a:ext cx="2428892" cy="407196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Documents and Settings\Admin\Рабочий стол\Новый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071678"/>
            <a:ext cx="3396014" cy="4230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Былины исполняли сказители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C:\Documents and Settings\Admin\Рабочий стол\Новый 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93859" y="2024995"/>
            <a:ext cx="5578471" cy="410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5572164" cy="857256"/>
          </a:xfrm>
        </p:spPr>
        <p:txBody>
          <a:bodyPr>
            <a:prstTxWarp prst="textChevron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Садко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246697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000504"/>
            <a:ext cx="242889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Новый рисунок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857364"/>
            <a:ext cx="2114027" cy="4019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Цветовая гамма в картине В.Васнецова «Богатыри»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Autofit/>
          </a:bodyPr>
          <a:lstStyle/>
          <a:p>
            <a:r>
              <a:rPr lang="ru-RU" sz="1200" b="1" dirty="0" smtClean="0"/>
              <a:t>Илья Муромец имеет кудри белые ,а в бороде седину. Сидит уверенно на вороном коне.</a:t>
            </a:r>
          </a:p>
          <a:p>
            <a:r>
              <a:rPr lang="ru-RU" sz="1200" b="1" dirty="0" smtClean="0"/>
              <a:t>Добрыня Никитич сидит на белоснежном горячем коне.</a:t>
            </a:r>
          </a:p>
          <a:p>
            <a:r>
              <a:rPr lang="ru-RU" sz="1200" b="1" dirty="0" smtClean="0"/>
              <a:t>Алеша Попович - красавец с золотистыми кудрями. Из-под темных бровей его остро смотрят очи соколиные. А и щеголь Алеша - красная рубаха под кольчугою, желтые сапожки с острыми загнутыми носами да с высокими каблуками, пояс узорчатый. Алеша, как будто, отстал; кажется, что он подъезжает к другим богатырям на своей маленькой, рыжей, лохматой лошадке.</a:t>
            </a:r>
            <a:br>
              <a:rPr lang="ru-RU" sz="1200" b="1" dirty="0" smtClean="0"/>
            </a:br>
            <a:r>
              <a:rPr lang="ru-RU" sz="1200" b="1" dirty="0" smtClean="0"/>
              <a:t>В народном творчестве часто используется красный цвет. Вот и Васнецов нарисовал красным: щит и сбрую у коня Добрыни, копье у Ильи, рубаху у Алеши. Красный цвет сочетается с белым, серым, черным и придает картине торжественное, приподнятое настроение.</a:t>
            </a:r>
            <a:br>
              <a:rPr lang="ru-RU" sz="1200" b="1" dirty="0" smtClean="0"/>
            </a:br>
            <a:r>
              <a:rPr lang="ru-RU" sz="1200" b="1" dirty="0" smtClean="0"/>
              <a:t>Пейзаж, окружающий  богатырей. Холмистые луга, лес, маленькие елочки, сосенки - родные деревца земли русской, показывают, что богатыри стоят на родной земле, сторожат ее покой. Маленькие деревца подчеркивают силу богатырей.</a:t>
            </a:r>
            <a:br>
              <a:rPr lang="ru-RU" sz="1200" b="1" dirty="0" smtClean="0"/>
            </a:br>
            <a:r>
              <a:rPr lang="ru-RU" sz="1200" b="1" dirty="0" smtClean="0"/>
              <a:t>Луга, холмы нарисованы простой, плавной линией, картина вытянута вширь - эти выразительные средства передают простор. А белые, клубящиеся облака, темно-зеленый цвет холмов - этот контраст придает картине величие, какую-то грозность.</a:t>
            </a:r>
            <a:br>
              <a:rPr lang="ru-RU" sz="1200" b="1" dirty="0" smtClean="0"/>
            </a:br>
            <a:r>
              <a:rPr lang="ru-RU" sz="1200" b="1" dirty="0" smtClean="0"/>
              <a:t>Сам Васнецов говорил о картине: «Картина моя -  Добрыня, Илья, Алеша Попович на богатырском выезде примечают в поле, нет ли где ворога». </a:t>
            </a:r>
            <a:endParaRPr lang="ru-RU" sz="1200" b="1" dirty="0"/>
          </a:p>
        </p:txBody>
      </p:sp>
      <p:pic>
        <p:nvPicPr>
          <p:cNvPr id="1026" name="Picture 2" descr="C:\Documents and Settings\Admin\Рабочий стол\Новый 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786322"/>
            <a:ext cx="3094926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Тест «Былины»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r>
              <a:rPr lang="ru-RU" b="1" u="sng" dirty="0" smtClean="0"/>
              <a:t>1. Что такое былина?</a:t>
            </a:r>
          </a:p>
          <a:p>
            <a:r>
              <a:rPr lang="ru-RU" dirty="0" smtClean="0"/>
              <a:t>1) Былина – это жанр устного народного творчества. </a:t>
            </a:r>
          </a:p>
          <a:p>
            <a:r>
              <a:rPr lang="ru-RU" dirty="0" smtClean="0"/>
              <a:t>2) Былина – это сказки о том, что было.</a:t>
            </a:r>
          </a:p>
          <a:p>
            <a:r>
              <a:rPr lang="ru-RU" dirty="0" smtClean="0"/>
              <a:t>3) Былина – это рассказ о прошедших событиях.</a:t>
            </a:r>
          </a:p>
          <a:p>
            <a:r>
              <a:rPr lang="ru-RU" b="1" u="sng" dirty="0" smtClean="0"/>
              <a:t>2. Кто писал былины?</a:t>
            </a:r>
          </a:p>
          <a:p>
            <a:r>
              <a:rPr lang="ru-RU" dirty="0" smtClean="0"/>
              <a:t>1) Талантливые люди. </a:t>
            </a:r>
          </a:p>
          <a:p>
            <a:r>
              <a:rPr lang="ru-RU" dirty="0" smtClean="0"/>
              <a:t>2) Неизвестные древние авторы. </a:t>
            </a:r>
          </a:p>
          <a:p>
            <a:r>
              <a:rPr lang="ru-RU" dirty="0" smtClean="0"/>
              <a:t>3) Складывались сами собой без авторов.</a:t>
            </a:r>
          </a:p>
          <a:p>
            <a:r>
              <a:rPr lang="ru-RU" b="1" u="sng" dirty="0" smtClean="0"/>
              <a:t>3. Когда возникли былины?</a:t>
            </a:r>
          </a:p>
          <a:p>
            <a:r>
              <a:rPr lang="ru-RU" dirty="0" smtClean="0"/>
              <a:t>1) Во времена древней Руси. </a:t>
            </a:r>
          </a:p>
          <a:p>
            <a:r>
              <a:rPr lang="ru-RU" dirty="0" smtClean="0"/>
              <a:t>2) В древние времена. </a:t>
            </a:r>
          </a:p>
          <a:p>
            <a:r>
              <a:rPr lang="ru-RU" dirty="0" smtClean="0"/>
              <a:t>3) Во времена Киевской Руси.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Тест «Былины»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b="1" u="sng" dirty="0" smtClean="0"/>
              <a:t>4. Что рассказывалось в былине?</a:t>
            </a:r>
          </a:p>
          <a:p>
            <a:r>
              <a:rPr lang="ru-RU" dirty="0" smtClean="0"/>
              <a:t>1) О событиях, которые действительно были. </a:t>
            </a:r>
          </a:p>
          <a:p>
            <a:r>
              <a:rPr lang="ru-RU" dirty="0" smtClean="0"/>
              <a:t>2) О выдуманных сражениях с врагами. </a:t>
            </a:r>
          </a:p>
          <a:p>
            <a:r>
              <a:rPr lang="ru-RU" dirty="0" smtClean="0"/>
              <a:t>3) О богатырях.</a:t>
            </a:r>
          </a:p>
          <a:p>
            <a:r>
              <a:rPr lang="ru-RU" b="1" u="sng" dirty="0" smtClean="0"/>
              <a:t>5. От чего былины получили своё название?</a:t>
            </a:r>
          </a:p>
          <a:p>
            <a:r>
              <a:rPr lang="ru-RU" dirty="0" smtClean="0"/>
              <a:t>1) От слов «было», «правда». </a:t>
            </a:r>
          </a:p>
          <a:p>
            <a:r>
              <a:rPr lang="ru-RU" dirty="0" smtClean="0"/>
              <a:t>2) От слов «было», «быль». </a:t>
            </a:r>
          </a:p>
          <a:p>
            <a:r>
              <a:rPr lang="ru-RU" dirty="0" smtClean="0"/>
              <a:t>3) От слов «был», «</a:t>
            </a:r>
            <a:r>
              <a:rPr lang="ru-RU" dirty="0" err="1" smtClean="0"/>
              <a:t>ины</a:t>
            </a:r>
            <a:r>
              <a:rPr lang="ru-RU" dirty="0" smtClean="0"/>
              <a:t>».</a:t>
            </a:r>
          </a:p>
          <a:p>
            <a:r>
              <a:rPr lang="ru-RU" b="1" u="sng" dirty="0" smtClean="0"/>
              <a:t>6. Назовите героев только русских былин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1) Добрыня Никитич, Мальчик Золотой Хохолок, Алёша Попович.</a:t>
            </a:r>
          </a:p>
          <a:p>
            <a:r>
              <a:rPr lang="ru-RU" dirty="0" smtClean="0"/>
              <a:t>2) Илья Муромец, кум Тыква, Буратино. </a:t>
            </a:r>
          </a:p>
          <a:p>
            <a:r>
              <a:rPr lang="ru-RU" dirty="0" smtClean="0"/>
              <a:t>3) </a:t>
            </a:r>
            <a:r>
              <a:rPr lang="ru-RU" dirty="0" err="1" smtClean="0"/>
              <a:t>Еруслан</a:t>
            </a:r>
            <a:r>
              <a:rPr lang="ru-RU" dirty="0" smtClean="0"/>
              <a:t> </a:t>
            </a:r>
            <a:r>
              <a:rPr lang="ru-RU" dirty="0" err="1" smtClean="0"/>
              <a:t>Лазаревич</a:t>
            </a:r>
            <a:r>
              <a:rPr lang="ru-RU" dirty="0" smtClean="0"/>
              <a:t>, Василий </a:t>
            </a:r>
            <a:r>
              <a:rPr lang="ru-RU" dirty="0" err="1" smtClean="0"/>
              <a:t>Буслаевич</a:t>
            </a:r>
            <a:r>
              <a:rPr lang="ru-RU" dirty="0" smtClean="0"/>
              <a:t>, Садко.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Тест «Былины»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b="1" u="sng" dirty="0" smtClean="0"/>
              <a:t>7. Как сочинялись былины?</a:t>
            </a:r>
          </a:p>
          <a:p>
            <a:r>
              <a:rPr lang="ru-RU" dirty="0" smtClean="0"/>
              <a:t>1) Как сказки. </a:t>
            </a:r>
          </a:p>
          <a:p>
            <a:r>
              <a:rPr lang="ru-RU" dirty="0" smtClean="0"/>
              <a:t>2) Как стихотворения. </a:t>
            </a:r>
          </a:p>
          <a:p>
            <a:r>
              <a:rPr lang="ru-RU" dirty="0" smtClean="0"/>
              <a:t>3) Как поэмы.</a:t>
            </a:r>
          </a:p>
          <a:p>
            <a:r>
              <a:rPr lang="ru-RU" b="1" u="sng" dirty="0" smtClean="0"/>
              <a:t>8. Кто исполнял былины? </a:t>
            </a:r>
          </a:p>
          <a:p>
            <a:r>
              <a:rPr lang="ru-RU" dirty="0" smtClean="0"/>
              <a:t>1) Сказочники, воспевали героев на балах. </a:t>
            </a:r>
          </a:p>
          <a:p>
            <a:r>
              <a:rPr lang="ru-RU" dirty="0" smtClean="0"/>
              <a:t>2) Рассказчики, рассказывали по памяти.</a:t>
            </a:r>
          </a:p>
          <a:p>
            <a:r>
              <a:rPr lang="ru-RU" dirty="0" smtClean="0"/>
              <a:t>3) Сказители, играли на гуслях.</a:t>
            </a:r>
          </a:p>
          <a:p>
            <a:r>
              <a:rPr lang="ru-RU" b="1" u="sng" dirty="0" smtClean="0"/>
              <a:t>9. О чём рассказывалось в богатырских сказках?</a:t>
            </a:r>
          </a:p>
          <a:p>
            <a:r>
              <a:rPr lang="ru-RU" dirty="0" smtClean="0"/>
              <a:t>1) О победах русских воинов. </a:t>
            </a:r>
          </a:p>
          <a:p>
            <a:r>
              <a:rPr lang="ru-RU" dirty="0" smtClean="0"/>
              <a:t>2) О богатырях. </a:t>
            </a:r>
          </a:p>
          <a:p>
            <a:r>
              <a:rPr lang="ru-RU" dirty="0" smtClean="0"/>
              <a:t>3) О сражениях с врагами.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Литература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В.М.Васнецов «Богатыри»</a:t>
            </a:r>
          </a:p>
          <a:p>
            <a:r>
              <a:rPr lang="ru-RU" dirty="0" smtClean="0"/>
              <a:t>2. И. В.Карнаухова «Русские богатыри»</a:t>
            </a:r>
          </a:p>
          <a:p>
            <a:r>
              <a:rPr lang="ru-RU" dirty="0" smtClean="0"/>
              <a:t>3. Мир легенд. «Русские богатыри»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500570"/>
            <a:ext cx="29622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422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«РУССКИЕ БЫЛИНЫ» Составили ученики 4 Б класса :Курочкин Владислав, Чернобай Артём, Силантьев Эдуард, Семанин Никита МБОУ «Средняя школа № 16» г.Балаково</vt:lpstr>
      <vt:lpstr>Былины  — русские народные эпические песни о подвигах богатырей.</vt:lpstr>
      <vt:lpstr>Былины исполняли сказители</vt:lpstr>
      <vt:lpstr>Садко</vt:lpstr>
      <vt:lpstr>Цветовая гамма в картине В.Васнецова «Богатыри»</vt:lpstr>
      <vt:lpstr>Тест «Былины»</vt:lpstr>
      <vt:lpstr>Тест «Былины»</vt:lpstr>
      <vt:lpstr>Тест «Былины»</vt:lpstr>
      <vt:lpstr>Литература</vt:lpstr>
    </vt:vector>
  </TitlesOfParts>
  <Company>123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joker</dc:creator>
  <cp:lastModifiedBy>joker</cp:lastModifiedBy>
  <cp:revision>26</cp:revision>
  <dcterms:created xsi:type="dcterms:W3CDTF">2012-03-19T18:00:48Z</dcterms:created>
  <dcterms:modified xsi:type="dcterms:W3CDTF">2012-03-23T17:26:38Z</dcterms:modified>
</cp:coreProperties>
</file>