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3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50B8E-FDB9-49C2-851B-1F5D2A9501D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3C20-AB5A-4B1D-9D32-1A02A270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492AB2-F2D3-4679-8901-DC294623ECA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A0E934-A8DB-4869-B759-7696AEE6E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86;&#1074;&#1072;&#1103;%20&#1087;&#1072;&#1087;&#1082;&#1072;%20(3)\&#1079;&#1076;&#1077;&#1089;&#1100;%20&#1074;&#1089;&#1077;\&#1052;&#1077;&#1090;&#1086;&#1076;&#1080;&#1095;&#1077;&#1089;&#1082;&#1072;&#1103;%20&#1087;&#1072;&#1087;&#1082;&#1072;.%20&#1053;&#1072;&#1095;&#1072;&#1083;&#1100;&#1085;&#1072;&#1103;%20&#1096;&#1082;&#1086;&#1083;&#1072;\&#1052;&#1086;&#1080;%20&#1087;&#1088;&#1077;&#1079;&#1077;&#1085;&#1090;&#1072;&#1094;&#1080;&#1080;\&#1054;&#1082;&#1088;&#1091;&#1078;&#1072;&#1102;&#1097;&#1080;&#1081;%20&#1084;&#1080;&#1088;\&#1042;%20&#1075;&#1086;&#1089;&#1090;&#1103;&#1093;%20&#1091;%20&#1086;&#1089;&#1077;&#1085;&#1080;%20&#1055;&#1054;&#1052;\&#1042;%20&#1075;&#1086;&#1089;&#1090;&#1103;&#1093;%20&#1091;%20&#1086;&#1089;&#1077;&#1085;&#1080;\detskie_pesni_-_ot_ulbki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0_1b480_fffb7230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332656"/>
            <a:ext cx="659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«В гостях у осени»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340768"/>
            <a:ext cx="646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Урок-путешествие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572140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учитель начальных классов</a:t>
            </a:r>
          </a:p>
          <a:p>
            <a:r>
              <a:rPr lang="ru-RU" dirty="0" smtClean="0"/>
              <a:t>МБОУ СОШ №14)</a:t>
            </a:r>
          </a:p>
          <a:p>
            <a:r>
              <a:rPr lang="ru-RU" dirty="0"/>
              <a:t> </a:t>
            </a:r>
            <a:r>
              <a:rPr lang="ru-RU" dirty="0" err="1" smtClean="0"/>
              <a:t>Письменская</a:t>
            </a:r>
            <a:r>
              <a:rPr lang="ru-RU" dirty="0" smtClean="0"/>
              <a:t> Ольга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332656"/>
            <a:ext cx="871296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Вслед за августом приходит,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листопадом хороводит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богат он урожаем,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его, конечно, знаем! </a:t>
            </a:r>
          </a:p>
          <a:p>
            <a:r>
              <a:rPr lang="ru-RU" sz="2800" dirty="0" smtClean="0"/>
              <a:t>(</a:t>
            </a:r>
            <a:r>
              <a:rPr lang="ru-RU" sz="2800" dirty="0" err="1" smtClean="0"/>
              <a:t>ьрбятнес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Солнце 2"/>
          <p:cNvSpPr/>
          <p:nvPr/>
        </p:nvSpPr>
        <p:spPr>
          <a:xfrm>
            <a:off x="6516216" y="1556792"/>
            <a:ext cx="1800200" cy="172819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67747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Королева наша, Осень,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тебя мы дружно спросим: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Детям свой секрет открой,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слуга тебе второй?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ьрбятко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6516216" y="5157192"/>
            <a:ext cx="1728192" cy="15121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693"/>
            <a:ext cx="849694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тепло к нам не пускает,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Первым снегом нас пугает?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зовет к нам холода,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Знаешь ты? Конечно, да!</a:t>
            </a:r>
          </a:p>
          <a:p>
            <a:r>
              <a:rPr lang="ru-RU" sz="4000" dirty="0" smtClean="0"/>
              <a:t>(</a:t>
            </a:r>
            <a:r>
              <a:rPr lang="ru-RU" sz="4000" dirty="0" err="1" smtClean="0"/>
              <a:t>ьрбяон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Облако 2"/>
          <p:cNvSpPr/>
          <p:nvPr/>
        </p:nvSpPr>
        <p:spPr>
          <a:xfrm>
            <a:off x="7236296" y="404664"/>
            <a:ext cx="1512168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3779912" y="5445224"/>
            <a:ext cx="1944216" cy="9087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491880" y="1124744"/>
            <a:ext cx="792088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99992" cy="73558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ЗОЛОТАЯ ОСЕНЬ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Осень. Сказочный чертог,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 открытый для обзора.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Просеки лесных дорог,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Заглядевшихся в озера.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 выставке картин: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Залы, залы, залы, залы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Вязов, ясеней, осин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позолоте небывалой.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Липы обруч золотой —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венец на новобрачной.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Лик березы — под фатой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Подвенечной и прозрачной.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692696"/>
            <a:ext cx="49807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Погребенная земля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листвой в канавах, ямах.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желтых кленах флигеля,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Словно в золоченых рамах.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деревья в сентябре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заре стоят попарно,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закат на их коре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Оставляет след янтарный.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292080" y="4221088"/>
            <a:ext cx="2376264" cy="21328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17621"/>
            <a:ext cx="2311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1810434000fbcca1899293efe9d638a222b7380c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365104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Унылая пора! Очей очарованье!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Приятна мне твоя прощальная краса —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Люблю я пышное природы увяданье,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багрец и в золото одетые леса,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их сенях ветра шум и свежее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дыханье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3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8328824_19.mega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50"/>
            <a:ext cx="9144000" cy="688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573016"/>
            <a:ext cx="84635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Кроет уж лист золотой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Влажную землю в лесу...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Смело топчу я ногой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Вешнюю леса красу.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73016"/>
            <a:ext cx="780200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Кроет уж лист золотой</a:t>
            </a:r>
            <a:b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Влажную землю в лесу...</a:t>
            </a:r>
            <a:b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Смело топчу я ногой</a:t>
            </a:r>
            <a:b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Вешнюю леса красу.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5556842" cy="637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ЛИСТОПАД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Лес, точно терем расписной,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Лиловый, золотой, багряный,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Веселой, пестрою стеной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Стоит над светлою поляной.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Березы желтою резьбой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Блестят в лазури голубой,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вышки, елочки темнеют,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между кленами синеют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там, то здесь в листве сквозной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Просветы в небо, что оконца.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 пахнет дубом и сосной,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лето высох он от солнца,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Осень тихою вдовой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Вступает в пестрый терем свой...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253124700_0lik.ru_autumn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750" y="188640"/>
            <a:ext cx="3524250" cy="640871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libka_207x242-15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227976" cy="687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detskie_pesni_-_ot_ulb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2093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772816"/>
            <a:ext cx="6043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«Загадки об осени»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23528" y="404664"/>
            <a:ext cx="1152128" cy="1008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020272" y="404664"/>
            <a:ext cx="1872208" cy="108012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187624" y="3356992"/>
            <a:ext cx="2952328" cy="26642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3995936" y="2852936"/>
            <a:ext cx="3096344" cy="129614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068960"/>
            <a:ext cx="19560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Попробуй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отгадай!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4037489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60841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 в гости к нам пришла…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 собою принесла...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Что? Скажите наугад!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Ну, конечно...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8328597_3.mega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5410826" cy="432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58634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Мочит поле, лес и луг,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Город, дом и все вокруг!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Облаков и туч он вождь,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Ты же знаешь, это -....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3" y="2204864"/>
            <a:ext cx="327585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Холода их так пугают,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 теплым странам улетают,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Петь не могут, веселиться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собрался в стайки?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444208" y="692696"/>
            <a:ext cx="230425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193</Words>
  <Application>Microsoft Office PowerPoint</Application>
  <PresentationFormat>Экран (4:3)</PresentationFormat>
  <Paragraphs>44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Урок-путешествие</dc:title>
  <dc:creator>ПОМ</dc:creator>
  <cp:lastModifiedBy>Пользователь</cp:lastModifiedBy>
  <cp:revision>18</cp:revision>
  <dcterms:created xsi:type="dcterms:W3CDTF">2003-11-17T03:11:47Z</dcterms:created>
  <dcterms:modified xsi:type="dcterms:W3CDTF">2014-01-26T10:25:21Z</dcterms:modified>
</cp:coreProperties>
</file>