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5" r:id="rId5"/>
    <p:sldId id="264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B8F2E05-A060-45D4-8E26-D8D1AAD2DCD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D2D113D-CE84-4702-A8E0-F53780C15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2E05-A060-45D4-8E26-D8D1AAD2DCD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113D-CE84-4702-A8E0-F53780C15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2E05-A060-45D4-8E26-D8D1AAD2DCD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113D-CE84-4702-A8E0-F53780C15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B8F2E05-A060-45D4-8E26-D8D1AAD2DCD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113D-CE84-4702-A8E0-F53780C15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B8F2E05-A060-45D4-8E26-D8D1AAD2DCD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D2D113D-CE84-4702-A8E0-F53780C15F96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B8F2E05-A060-45D4-8E26-D8D1AAD2DCD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D2D113D-CE84-4702-A8E0-F53780C15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B8F2E05-A060-45D4-8E26-D8D1AAD2DCD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D2D113D-CE84-4702-A8E0-F53780C15F9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2E05-A060-45D4-8E26-D8D1AAD2DCD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113D-CE84-4702-A8E0-F53780C15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B8F2E05-A060-45D4-8E26-D8D1AAD2DCD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D2D113D-CE84-4702-A8E0-F53780C15F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B8F2E05-A060-45D4-8E26-D8D1AAD2DCD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D2D113D-CE84-4702-A8E0-F53780C15F9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B8F2E05-A060-45D4-8E26-D8D1AAD2DCD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D2D113D-CE84-4702-A8E0-F53780C15F9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B8F2E05-A060-45D4-8E26-D8D1AAD2DCD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D2D113D-CE84-4702-A8E0-F53780C15F9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8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1341060"/>
            <a:ext cx="757242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Архитектура</a:t>
            </a:r>
            <a:r>
              <a:rPr kumimoji="0" lang="ru-RU" sz="5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5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искусство</a:t>
            </a:r>
            <a:r>
              <a:rPr kumimoji="0" lang="en-US" sz="5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5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проектирования и строения зданий, </a:t>
            </a:r>
            <a:endParaRPr kumimoji="0" lang="en-US" sz="5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сооружений, зодчество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149" y="1000108"/>
            <a:ext cx="883447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Архитектурные памятники </a:t>
            </a:r>
          </a:p>
          <a:p>
            <a:pPr algn="ctr"/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XVIII </a:t>
            </a: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века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cgub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3000372"/>
            <a:ext cx="5572164" cy="3649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71472" y="1357298"/>
            <a:ext cx="807249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Павильон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беседка или лёгкая постройка в саду, парке.</a:t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Резиденция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местопребывание правительства, высокопоставленного лица.</a:t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Фасад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передняя сторона здания, сооружения.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857232"/>
          <a:ext cx="8572592" cy="5759199"/>
        </p:xfrm>
        <a:graphic>
          <a:graphicData uri="http://schemas.openxmlformats.org/drawingml/2006/table">
            <a:tbl>
              <a:tblPr/>
              <a:tblGrid>
                <a:gridCol w="6843641"/>
                <a:gridCol w="1728951"/>
              </a:tblGrid>
              <a:tr h="50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Вопросы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Ответы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3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Название дворца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400" dirty="0">
                        <a:latin typeface="Calibri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3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Время постройки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400" dirty="0">
                        <a:latin typeface="Calibri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3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Архитектор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400" dirty="0">
                        <a:latin typeface="Calibri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4. В каком городе находится?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5. Для чего предназначался?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6. Опишите дворец.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Слова для справок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: роскошный, пышный, величественный, великолепный, нарядный, сказочный, очаровательный, белокаменный, необыкновенный, скромный, красивый, богато украшенный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400" dirty="0">
                        <a:latin typeface="Calibri"/>
                      </a:endParaRPr>
                    </a:p>
                  </a:txBody>
                  <a:tcPr marL="25323" marR="25323" marT="25323" marB="253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002" y="0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u="sng" dirty="0" smtClean="0">
                <a:solidFill>
                  <a:srgbClr val="92D050"/>
                </a:solidFill>
              </a:rPr>
              <a:t>Подготовь таблицу в тетради</a:t>
            </a:r>
            <a:r>
              <a:rPr lang="ru-RU" sz="4800" dirty="0">
                <a:solidFill>
                  <a:srgbClr val="92D050"/>
                </a:solidFill>
              </a:rPr>
              <a:t>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 l="26953" t="36562" r="11523" b="5312"/>
          <a:stretch>
            <a:fillRect/>
          </a:stretch>
        </p:blipFill>
        <p:spPr bwMode="auto">
          <a:xfrm>
            <a:off x="0" y="857232"/>
            <a:ext cx="9144000" cy="5399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0b114dc50d4fc90b578abaaaa5d37091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28860" y="2428868"/>
            <a:ext cx="642942" cy="642942"/>
          </a:xfrm>
          <a:prstGeom prst="rect">
            <a:avLst/>
          </a:prstGeom>
        </p:spPr>
      </p:pic>
      <p:pic>
        <p:nvPicPr>
          <p:cNvPr id="4" name="Рисунок 3" descr="0b114dc50d4fc90b578abaaaa5d37091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14942" y="4000504"/>
            <a:ext cx="642942" cy="642942"/>
          </a:xfrm>
          <a:prstGeom prst="rect">
            <a:avLst/>
          </a:prstGeom>
        </p:spPr>
      </p:pic>
      <p:pic>
        <p:nvPicPr>
          <p:cNvPr id="5" name="Рисунок 4" descr="0b114dc50d4fc90b578abaaaa5d37091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43240" y="2786058"/>
            <a:ext cx="642942" cy="642942"/>
          </a:xfrm>
          <a:prstGeom prst="rect">
            <a:avLst/>
          </a:prstGeom>
        </p:spPr>
      </p:pic>
      <p:pic>
        <p:nvPicPr>
          <p:cNvPr id="6" name="Рисунок 5" descr="0b114dc50d4fc90b578abaaaa5d37091.jp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29190" y="2143116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festival.1september.ru/articles/598781/img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285992"/>
            <a:ext cx="471490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14348" y="642918"/>
            <a:ext cx="73507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Павильон «Катальная горка»</a:t>
            </a:r>
            <a:endParaRPr lang="ru-RU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214942" y="2786058"/>
            <a:ext cx="37147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Ораниенбаум </a:t>
            </a:r>
          </a:p>
          <a:p>
            <a:r>
              <a:rPr lang="ru-RU" sz="2800" b="1" dirty="0" smtClean="0"/>
              <a:t>(ныне г. Ломоносов)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00694" y="4357694"/>
            <a:ext cx="354135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Антонио </a:t>
            </a:r>
            <a:r>
              <a:rPr lang="ru-RU" sz="2800" b="1" dirty="0" err="1" smtClean="0"/>
              <a:t>Ринальди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86446" y="5286388"/>
            <a:ext cx="24721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/>
              <a:t>1762-1769</a:t>
            </a:r>
            <a:r>
              <a:rPr lang="ru-RU" dirty="0"/>
              <a:t> </a:t>
            </a:r>
          </a:p>
        </p:txBody>
      </p:sp>
      <p:pic>
        <p:nvPicPr>
          <p:cNvPr id="9" name="Рисунок 8" descr="0b114dc50d4fc90b578abaaaa5d37091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15338" y="6072206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festival.1september.ru/articles/598781/img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3116"/>
            <a:ext cx="5715008" cy="454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69136" y="714356"/>
            <a:ext cx="39766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Большой дворец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6512" y="5214950"/>
            <a:ext cx="2419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1745-1755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6286512" y="3714752"/>
            <a:ext cx="24569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/>
              <a:t>Бартоломео</a:t>
            </a:r>
            <a:r>
              <a:rPr lang="ru-RU" sz="3200" b="1" dirty="0" smtClean="0"/>
              <a:t> </a:t>
            </a:r>
          </a:p>
          <a:p>
            <a:r>
              <a:rPr lang="ru-RU" sz="3200" b="1" dirty="0" smtClean="0"/>
              <a:t>Растрелли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929322" y="2643182"/>
            <a:ext cx="2705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г</a:t>
            </a:r>
            <a:r>
              <a:rPr lang="ru-RU" sz="4000" b="1" dirty="0" smtClean="0"/>
              <a:t>. Петергоф</a:t>
            </a:r>
            <a:endParaRPr lang="ru-RU" sz="4000" b="1" dirty="0"/>
          </a:p>
        </p:txBody>
      </p:sp>
      <p:pic>
        <p:nvPicPr>
          <p:cNvPr id="7" name="Рисунок 6" descr="0b114dc50d4fc90b578abaaaa5d37091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15338" y="6072206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85794"/>
            <a:ext cx="68232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/>
              <a:t>Екатерининский дворец </a:t>
            </a:r>
            <a:endParaRPr lang="ru-RU" sz="4800" dirty="0"/>
          </a:p>
        </p:txBody>
      </p:sp>
      <p:pic>
        <p:nvPicPr>
          <p:cNvPr id="3" name="Рисунок 2" descr="http://festival.1september.ru/articles/598781/img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214554"/>
            <a:ext cx="5357850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00760" y="2714620"/>
            <a:ext cx="2812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/>
              <a:t>г</a:t>
            </a:r>
            <a:r>
              <a:rPr lang="ru-RU" sz="4800" b="1" dirty="0" smtClean="0"/>
              <a:t>. Пушкин</a:t>
            </a:r>
            <a:endParaRPr lang="ru-RU" sz="4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15074" y="5357826"/>
            <a:ext cx="26933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/>
              <a:t>1752-1757</a:t>
            </a:r>
            <a:r>
              <a:rPr lang="ru-RU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72198" y="3786190"/>
            <a:ext cx="27377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err="1" smtClean="0"/>
              <a:t>Бартоломео</a:t>
            </a:r>
            <a:r>
              <a:rPr lang="ru-RU" sz="3600" b="1" dirty="0" smtClean="0"/>
              <a:t> </a:t>
            </a:r>
          </a:p>
          <a:p>
            <a:r>
              <a:rPr lang="ru-RU" sz="3600" b="1" dirty="0" smtClean="0"/>
              <a:t>Растрелли</a:t>
            </a:r>
            <a:endParaRPr lang="ru-RU" sz="3600" b="1" dirty="0"/>
          </a:p>
        </p:txBody>
      </p:sp>
      <p:pic>
        <p:nvPicPr>
          <p:cNvPr id="7" name="Рисунок 6" descr="0b114dc50d4fc90b578abaaaa5d37091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15338" y="6072206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festival.1september.ru/articles/598781/img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71678"/>
            <a:ext cx="550072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285984" y="428604"/>
            <a:ext cx="44037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Зимний дворец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00496" y="2357430"/>
            <a:ext cx="40974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г</a:t>
            </a:r>
            <a:r>
              <a:rPr lang="ru-RU" sz="4000" b="1" dirty="0" smtClean="0"/>
              <a:t>.Санкт-Петербург</a:t>
            </a:r>
            <a:endParaRPr lang="ru-RU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857884" y="5214950"/>
            <a:ext cx="29274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/>
              <a:t>1754-1762</a:t>
            </a:r>
            <a:r>
              <a:rPr lang="ru-RU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9322" y="3643314"/>
            <a:ext cx="27377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err="1" smtClean="0"/>
              <a:t>Бартоломео</a:t>
            </a:r>
            <a:r>
              <a:rPr lang="ru-RU" sz="3600" b="1" dirty="0" smtClean="0"/>
              <a:t> </a:t>
            </a:r>
          </a:p>
          <a:p>
            <a:r>
              <a:rPr lang="ru-RU" sz="3600" b="1" dirty="0" smtClean="0"/>
              <a:t>Растрелли</a:t>
            </a:r>
            <a:endParaRPr lang="ru-RU" sz="3600" b="1" dirty="0"/>
          </a:p>
        </p:txBody>
      </p:sp>
      <p:pic>
        <p:nvPicPr>
          <p:cNvPr id="7" name="Рисунок 6" descr="0b114dc50d4fc90b578abaaaa5d37091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15338" y="6072206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62</TotalTime>
  <Words>122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2012-03-15T18:23:35Z</dcterms:created>
  <dcterms:modified xsi:type="dcterms:W3CDTF">2012-03-15T19:26:13Z</dcterms:modified>
</cp:coreProperties>
</file>