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8" r:id="rId3"/>
    <p:sldId id="259" r:id="rId4"/>
    <p:sldId id="256" r:id="rId5"/>
    <p:sldId id="257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A3348-8230-48A8-B1B4-A7EA4FBE99F6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756B8-4375-4DED-9E57-9F53AC6895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756B8-4375-4DED-9E57-9F53AC689581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CFEC-898C-4822-A11B-D564D3C9BD52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A489-4A9A-40B3-908D-E2B30E82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CFEC-898C-4822-A11B-D564D3C9BD52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A489-4A9A-40B3-908D-E2B30E82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CFEC-898C-4822-A11B-D564D3C9BD52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A489-4A9A-40B3-908D-E2B30E82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CFEC-898C-4822-A11B-D564D3C9BD52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A489-4A9A-40B3-908D-E2B30E82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CFEC-898C-4822-A11B-D564D3C9BD52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A489-4A9A-40B3-908D-E2B30E82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CFEC-898C-4822-A11B-D564D3C9BD52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A489-4A9A-40B3-908D-E2B30E82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CFEC-898C-4822-A11B-D564D3C9BD52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A489-4A9A-40B3-908D-E2B30E82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CFEC-898C-4822-A11B-D564D3C9BD52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A489-4A9A-40B3-908D-E2B30E82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CFEC-898C-4822-A11B-D564D3C9BD52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A489-4A9A-40B3-908D-E2B30E82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CFEC-898C-4822-A11B-D564D3C9BD52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A489-4A9A-40B3-908D-E2B30E82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CFEC-898C-4822-A11B-D564D3C9BD52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A489-4A9A-40B3-908D-E2B30E82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FCFEC-898C-4822-A11B-D564D3C9BD52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A489-4A9A-40B3-908D-E2B30E82B1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a-pash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72711"/>
            <a:ext cx="7858148" cy="59852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42852"/>
            <a:ext cx="8926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Кто автор картины «На пашне. Весна»?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00562" y="1500174"/>
            <a:ext cx="46434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1) </a:t>
            </a:r>
            <a:r>
              <a:rPr lang="ru-RU" sz="4000" b="1" dirty="0" err="1" smtClean="0"/>
              <a:t>Тропинин</a:t>
            </a:r>
            <a:r>
              <a:rPr lang="ru-RU" sz="4000" b="1" dirty="0" smtClean="0"/>
              <a:t> В. А</a:t>
            </a:r>
          </a:p>
          <a:p>
            <a:r>
              <a:rPr lang="ru-RU" sz="4000" b="1" dirty="0" smtClean="0"/>
              <a:t>2) Венецианов А.Г.</a:t>
            </a:r>
          </a:p>
          <a:p>
            <a:r>
              <a:rPr lang="ru-RU" sz="4000" b="1" dirty="0" smtClean="0"/>
              <a:t>3) Брюллов К. П</a:t>
            </a:r>
            <a:r>
              <a:rPr lang="ru-RU" sz="4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12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53440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72132" y="214290"/>
            <a:ext cx="38576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Как называется картина </a:t>
            </a:r>
          </a:p>
          <a:p>
            <a:r>
              <a:rPr lang="ru-RU" sz="4000" b="1" dirty="0" err="1" smtClean="0"/>
              <a:t>В.А.Тропинина</a:t>
            </a:r>
            <a:r>
              <a:rPr lang="ru-RU" sz="4000" b="1" dirty="0" smtClean="0"/>
              <a:t>:</a:t>
            </a:r>
          </a:p>
          <a:p>
            <a:endParaRPr lang="ru-RU" sz="4000" b="1" dirty="0"/>
          </a:p>
          <a:p>
            <a:pPr marL="742950" indent="-742950">
              <a:buAutoNum type="arabicParenR"/>
            </a:pPr>
            <a:r>
              <a:rPr lang="ru-RU" sz="3200" b="1" dirty="0" smtClean="0"/>
              <a:t>Вышивальщица</a:t>
            </a:r>
          </a:p>
          <a:p>
            <a:pPr marL="742950" indent="-742950">
              <a:buAutoNum type="arabicParenR"/>
            </a:pPr>
            <a:r>
              <a:rPr lang="ru-RU" sz="3200" b="1" dirty="0" smtClean="0"/>
              <a:t>Рукодельница</a:t>
            </a:r>
          </a:p>
          <a:p>
            <a:pPr marL="742950" indent="-742950">
              <a:buAutoNum type="arabicParenR"/>
            </a:pPr>
            <a:r>
              <a:rPr lang="ru-RU" sz="3200" b="1" dirty="0" smtClean="0"/>
              <a:t>Кружевница</a:t>
            </a:r>
          </a:p>
          <a:p>
            <a:pPr marL="742950" indent="-742950">
              <a:buAutoNum type="arabicParenR"/>
            </a:pPr>
            <a:r>
              <a:rPr lang="ru-RU" sz="3200" b="1" dirty="0" smtClean="0"/>
              <a:t>Мастерица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857364"/>
            <a:ext cx="81227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Объясни своими словами, </a:t>
            </a:r>
          </a:p>
          <a:p>
            <a:r>
              <a:rPr lang="ru-RU" sz="5400" dirty="0" smtClean="0"/>
              <a:t>что такое «Товарищество </a:t>
            </a:r>
          </a:p>
          <a:p>
            <a:r>
              <a:rPr lang="ru-RU" sz="5400" dirty="0" smtClean="0"/>
              <a:t>передвижных выставок»?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0"/>
            <a:ext cx="6562950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Определи авторов картин:</a:t>
            </a:r>
          </a:p>
          <a:p>
            <a:endParaRPr lang="ru-RU" dirty="0"/>
          </a:p>
        </p:txBody>
      </p:sp>
      <p:pic>
        <p:nvPicPr>
          <p:cNvPr id="5" name="Рисунок 4" descr="142ac05b4109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4356"/>
            <a:ext cx="2857488" cy="1859636"/>
          </a:xfrm>
          <a:prstGeom prst="rect">
            <a:avLst/>
          </a:prstGeom>
        </p:spPr>
      </p:pic>
      <p:pic>
        <p:nvPicPr>
          <p:cNvPr id="6" name="Рисунок 5" descr="6615728_levit_7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71744"/>
            <a:ext cx="2714612" cy="2194957"/>
          </a:xfrm>
          <a:prstGeom prst="rect">
            <a:avLst/>
          </a:prstGeom>
        </p:spPr>
      </p:pic>
      <p:pic>
        <p:nvPicPr>
          <p:cNvPr id="7" name="Рисунок 6" descr="3774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795537"/>
            <a:ext cx="4214842" cy="20624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79857" y="1285860"/>
            <a:ext cx="5064143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Левитан И.И.</a:t>
            </a:r>
          </a:p>
          <a:p>
            <a:endParaRPr lang="ru-RU" sz="6600" dirty="0" smtClean="0"/>
          </a:p>
          <a:p>
            <a:r>
              <a:rPr lang="ru-RU" sz="6600" dirty="0" smtClean="0"/>
              <a:t>Куинджи А. И</a:t>
            </a:r>
          </a:p>
          <a:p>
            <a:endParaRPr lang="ru-RU" sz="6600" dirty="0" smtClean="0"/>
          </a:p>
          <a:p>
            <a:r>
              <a:rPr lang="ru-RU" sz="6600" dirty="0" smtClean="0"/>
              <a:t>Перов В. Г.</a:t>
            </a:r>
            <a:endParaRPr lang="ru-RU" sz="66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714356"/>
            <a:ext cx="711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1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643182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4786322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3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Портрет какого художника </a:t>
            </a:r>
          </a:p>
          <a:p>
            <a:r>
              <a:rPr lang="ru-RU" sz="4800" b="1" dirty="0" smtClean="0"/>
              <a:t>изобразил В. А Серов?</a:t>
            </a:r>
          </a:p>
          <a:p>
            <a:endParaRPr lang="ru-RU" dirty="0"/>
          </a:p>
        </p:txBody>
      </p:sp>
      <p:pic>
        <p:nvPicPr>
          <p:cNvPr id="3" name="Рисунок 2" descr="event-image-poster.bfd1e3b6-c5bf-4c34-935c-fb8456dfe4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1571612"/>
            <a:ext cx="4794235" cy="4736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8929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можно назвать эту картину И.И. Левитана?</a:t>
            </a:r>
          </a:p>
        </p:txBody>
      </p:sp>
      <p:pic>
        <p:nvPicPr>
          <p:cNvPr id="3" name="Рисунок 2" descr="Levitan_Sokolniki_Autumn_18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571612"/>
            <a:ext cx="3805237" cy="49012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0" y="1643050"/>
            <a:ext cx="435491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1) Натюрморт</a:t>
            </a:r>
          </a:p>
          <a:p>
            <a:endParaRPr lang="ru-RU" sz="5400" b="1" dirty="0" smtClean="0"/>
          </a:p>
          <a:p>
            <a:r>
              <a:rPr lang="ru-RU" sz="5400" b="1" dirty="0" smtClean="0"/>
              <a:t>2) Пейзаж</a:t>
            </a:r>
          </a:p>
          <a:p>
            <a:endParaRPr lang="ru-RU" sz="5400" b="1" dirty="0" smtClean="0"/>
          </a:p>
          <a:p>
            <a:r>
              <a:rPr lang="ru-RU" sz="5400" b="1" dirty="0" smtClean="0"/>
              <a:t>3) Портрет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94</Words>
  <Application>Microsoft Office PowerPoint</Application>
  <PresentationFormat>Экран (4:3)</PresentationFormat>
  <Paragraphs>32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2012-04-16T19:01:13Z</dcterms:created>
  <dcterms:modified xsi:type="dcterms:W3CDTF">2012-04-16T19:33:31Z</dcterms:modified>
</cp:coreProperties>
</file>