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0" r:id="rId4"/>
  </p:sldMasterIdLst>
  <p:notesMasterIdLst>
    <p:notesMasterId r:id="rId10"/>
  </p:notesMasterIdLst>
  <p:sldIdLst>
    <p:sldId id="260" r:id="rId5"/>
    <p:sldId id="263" r:id="rId6"/>
    <p:sldId id="257" r:id="rId7"/>
    <p:sldId id="264" r:id="rId8"/>
    <p:sldId id="25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06/relationships/vbaProject" Target="vbaProject.bin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640BCDC-1A04-4E68-B4B1-0605E46CE2E4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72A7D59-F197-431E-870A-3972406ED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09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2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36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99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13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57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7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18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5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0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9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66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44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78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58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69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98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71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10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27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0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82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45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70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30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92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73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46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12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205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05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6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94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31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95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01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79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8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8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0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3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3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5FF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6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27.01.2014</a:t>
            </a:fld>
            <a:endParaRPr lang="ru-RU">
              <a:solidFill>
                <a:srgbClr val="15FF7A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15FF7A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15FF7A">
                  <a:tint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2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27.01.2014</a:t>
            </a:fld>
            <a:endParaRPr lang="ru-RU">
              <a:solidFill>
                <a:srgbClr val="15FF7A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15FF7A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15FF7A">
                  <a:tint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320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27.01.2014</a:t>
            </a:fld>
            <a:endParaRPr lang="ru-RU">
              <a:solidFill>
                <a:srgbClr val="15FF7A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15FF7A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15FF7A">
                  <a:tint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05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E9C866-B22E-45F2-B9EC-F6B5E014AE2C}" type="datetimeFigureOut">
              <a:rPr lang="ru-RU" smtClean="0">
                <a:solidFill>
                  <a:srgbClr val="15FF7A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27.01.2014</a:t>
            </a:fld>
            <a:endParaRPr lang="ru-RU">
              <a:solidFill>
                <a:srgbClr val="15FF7A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15FF7A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9113C5-75A8-4B03-9A16-3CB8F197FDF9}" type="slidenum">
              <a:rPr lang="ru-RU" smtClean="0">
                <a:solidFill>
                  <a:srgbClr val="15FF7A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15FF7A">
                  <a:tint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825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11" Type="http://schemas.openxmlformats.org/officeDocument/2006/relationships/image" Target="../media/image8.png"/><Relationship Id="rId5" Type="http://schemas.openxmlformats.org/officeDocument/2006/relationships/hyperlink" Target="http://intafy.at.ua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1.wav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lifeglobe.net/media/entry/648/0_bdde_59beddb4_XL_1.jpg" TargetMode="External"/><Relationship Id="rId13" Type="http://schemas.openxmlformats.org/officeDocument/2006/relationships/hyperlink" Target="http://didaktor.ru/peretaskivanie-obektov-universalnaya-versiya-makrosa" TargetMode="External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12" Type="http://schemas.openxmlformats.org/officeDocument/2006/relationships/hyperlink" Target="http://www.lenagold.ru/fon/clipart/u/ugol/ugol01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hyperlink" Target="http://tkvgprojectmath.blogspot.com/2010_02_01_archive.html" TargetMode="External"/><Relationship Id="rId5" Type="http://schemas.microsoft.com/office/2007/relationships/hdphoto" Target="../media/hdphoto2.wdp"/><Relationship Id="rId10" Type="http://schemas.openxmlformats.org/officeDocument/2006/relationships/hyperlink" Target="http://www.zastavki.com/pictures/640x480/2012/Animals_Wild_cats_Cheetah_baring_his_teeth_030841_29.jpg" TargetMode="External"/><Relationship Id="rId4" Type="http://schemas.openxmlformats.org/officeDocument/2006/relationships/image" Target="../media/image29.png"/><Relationship Id="rId9" Type="http://schemas.openxmlformats.org/officeDocument/2006/relationships/hyperlink" Target="http://bm.img.com.ua/img/prikol/images/large/5/7/103875_14357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1D1DFF">
                <a:tint val="45000"/>
                <a:satMod val="400000"/>
              </a:srgbClr>
            </a:duotone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2154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00430" y="5357826"/>
            <a:ext cx="52325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n w="12700">
                  <a:solidFill>
                    <a:srgbClr val="EEECE1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b="1" dirty="0">
                <a:ln w="12700">
                  <a:solidFill>
                    <a:srgbClr val="EEECE1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учитель начальных классов</a:t>
            </a:r>
            <a:endParaRPr lang="ru-RU" sz="2000" b="1" dirty="0">
              <a:ln w="12700">
                <a:solidFill>
                  <a:srgbClr val="EEECE1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72" y="5786454"/>
            <a:ext cx="61436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n w="12700">
                  <a:solidFill>
                    <a:srgbClr val="EEECE1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Сизикова</a:t>
            </a:r>
            <a:r>
              <a:rPr lang="ru-RU" sz="2400" b="1" dirty="0">
                <a:ln w="12700">
                  <a:solidFill>
                    <a:srgbClr val="EEECE1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b="1" dirty="0">
                <a:ln w="12700">
                  <a:solidFill>
                    <a:srgbClr val="EEECE1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Светлана</a:t>
            </a:r>
            <a:r>
              <a:rPr lang="ru-RU" sz="2400" b="1" dirty="0">
                <a:ln w="12700">
                  <a:solidFill>
                    <a:srgbClr val="EEECE1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b="1" dirty="0">
                <a:ln w="12700">
                  <a:solidFill>
                    <a:srgbClr val="EEECE1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Дмитриевна,</a:t>
            </a:r>
            <a:r>
              <a:rPr lang="ru-RU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6243600"/>
            <a:ext cx="6286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b="1" dirty="0">
                <a:ln w="12700">
                  <a:solidFill>
                    <a:srgbClr val="EEECE1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ГБОУ г. Москвы гимназия №1358</a:t>
            </a:r>
            <a:endParaRPr lang="ru-RU" sz="2000" b="1" dirty="0">
              <a:ln w="12700">
                <a:solidFill>
                  <a:srgbClr val="EEECE1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41450" y="4366845"/>
            <a:ext cx="18309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ln w="12700">
                  <a:solidFill>
                    <a:srgbClr val="EEECE1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Автор:</a:t>
            </a: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907704" y="5819489"/>
            <a:ext cx="792088" cy="7527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15FF7A"/>
              </a:solidFill>
            </a:endParaRPr>
          </a:p>
        </p:txBody>
      </p:sp>
      <p:pic>
        <p:nvPicPr>
          <p:cNvPr id="13" name="Picture 4" descr="http://s019.radikal.ru/i637/1312/68/eed25f304533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604568" y="1955899"/>
            <a:ext cx="3110836" cy="1833141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4" name="Picture 2" descr="http://intafy.at.ua/shshshshshshshshshshshshshshsh.png"/>
          <p:cNvPicPr>
            <a:picLocks noChangeAspect="1" noChangeArrowheads="1"/>
          </p:cNvPicPr>
          <p:nvPr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4568" y="142852"/>
            <a:ext cx="2999880" cy="114300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5" name="Прямоугольник 14"/>
          <p:cNvSpPr/>
          <p:nvPr/>
        </p:nvSpPr>
        <p:spPr>
          <a:xfrm>
            <a:off x="5604568" y="1283697"/>
            <a:ext cx="2999880" cy="5000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15FF7A">
                    <a:lumMod val="95000"/>
                    <a:lumOff val="5000"/>
                  </a:srgbClr>
                </a:solidFill>
                <a:hlinkClick r:id="rId5"/>
              </a:rPr>
              <a:t>http://intafy.at.ua</a:t>
            </a:r>
            <a:r>
              <a:rPr lang="en-US" dirty="0">
                <a:solidFill>
                  <a:srgbClr val="15FF7A">
                    <a:lumMod val="95000"/>
                    <a:lumOff val="5000"/>
                  </a:srgbClr>
                </a:solidFill>
                <a:hlinkClick r:id="rId5"/>
              </a:rPr>
              <a:t>/</a:t>
            </a:r>
            <a:r>
              <a:rPr lang="ru-RU" dirty="0">
                <a:solidFill>
                  <a:srgbClr val="15FF7A">
                    <a:lumMod val="95000"/>
                    <a:lumOff val="5000"/>
                  </a:srgbClr>
                </a:solidFill>
              </a:rPr>
              <a:t> </a:t>
            </a:r>
          </a:p>
        </p:txBody>
      </p:sp>
      <p:sp>
        <p:nvSpPr>
          <p:cNvPr id="3" name="Управляющая кнопка: сведения 2">
            <a:hlinkClick r:id="rId6" action="ppaction://hlinksldjump" highlightClick="1"/>
          </p:cNvPr>
          <p:cNvSpPr/>
          <p:nvPr/>
        </p:nvSpPr>
        <p:spPr>
          <a:xfrm>
            <a:off x="899592" y="5819491"/>
            <a:ext cx="792088" cy="752779"/>
          </a:xfrm>
          <a:prstGeom prst="actionButtonInformatio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6" y="722179"/>
            <a:ext cx="5112568" cy="48545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1594000"/>
            </a:camera>
            <a:lightRig rig="threePt" dir="t"/>
          </a:scene3d>
          <a:sp3d z="-63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381"/>
            <a:ext cx="792088" cy="83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8" y="5722639"/>
            <a:ext cx="573088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79" y="143168"/>
            <a:ext cx="788165" cy="83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290" y="288578"/>
            <a:ext cx="1036638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89" y="182381"/>
            <a:ext cx="752386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09" y="4256814"/>
            <a:ext cx="871187" cy="71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2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C6E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99792" y="260648"/>
            <a:ext cx="3456384" cy="504056"/>
          </a:xfrm>
          <a:prstGeom prst="roundRect">
            <a:avLst/>
          </a:prstGeom>
          <a:solidFill>
            <a:schemeClr val="accent3"/>
          </a:solidFill>
          <a:ln>
            <a:solidFill>
              <a:srgbClr val="110C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080E16"/>
                </a:solidFill>
              </a:rPr>
              <a:t>Инструкция: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980728"/>
            <a:ext cx="8784976" cy="568863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Дорогие ребята!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</a:rPr>
              <a:t>Соберите   из </a:t>
            </a:r>
            <a:r>
              <a:rPr lang="ru-RU" sz="2800" b="1" dirty="0" err="1" smtClean="0">
                <a:solidFill>
                  <a:srgbClr val="FFFF00"/>
                </a:solidFill>
              </a:rPr>
              <a:t>пазлов</a:t>
            </a:r>
            <a:r>
              <a:rPr lang="ru-RU" sz="2800" b="1" dirty="0" smtClean="0">
                <a:solidFill>
                  <a:srgbClr val="FFFF00"/>
                </a:solidFill>
              </a:rPr>
              <a:t>   самое  быстрое    наземное животное.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</a:rPr>
              <a:t>Нажмите на    </a:t>
            </a:r>
            <a:r>
              <a:rPr lang="ru-RU" sz="2800" b="1" dirty="0" err="1" smtClean="0">
                <a:solidFill>
                  <a:srgbClr val="FFFF00"/>
                </a:solidFill>
              </a:rPr>
              <a:t>пазл</a:t>
            </a:r>
            <a:r>
              <a:rPr lang="ru-RU" sz="2800" b="1" dirty="0" smtClean="0">
                <a:solidFill>
                  <a:srgbClr val="FFFF00"/>
                </a:solidFill>
              </a:rPr>
              <a:t>  левой кнопкой мыши и сразу отпустите её.  </a:t>
            </a:r>
            <a:r>
              <a:rPr lang="ru-RU" sz="2800" b="1" dirty="0" err="1" smtClean="0">
                <a:solidFill>
                  <a:srgbClr val="FFFF00"/>
                </a:solidFill>
              </a:rPr>
              <a:t>Пазл</a:t>
            </a:r>
            <a:r>
              <a:rPr lang="ru-RU" sz="2800" b="1" dirty="0" smtClean="0">
                <a:solidFill>
                  <a:srgbClr val="FFFF00"/>
                </a:solidFill>
              </a:rPr>
              <a:t> будет следовать за указателем мыши.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</a:rPr>
              <a:t>Чтобы повернуть </a:t>
            </a:r>
            <a:r>
              <a:rPr lang="ru-RU" sz="2800" b="1" dirty="0" err="1" smtClean="0">
                <a:solidFill>
                  <a:srgbClr val="FFFF00"/>
                </a:solidFill>
              </a:rPr>
              <a:t>пазл</a:t>
            </a:r>
            <a:r>
              <a:rPr lang="ru-RU" sz="2800" b="1" dirty="0" smtClean="0">
                <a:solidFill>
                  <a:srgbClr val="FFFF00"/>
                </a:solidFill>
              </a:rPr>
              <a:t>,   щёлкайте левой кнопкой   мыши,   удерживая   нажатием   кнопок  </a:t>
            </a:r>
            <a:r>
              <a:rPr lang="ru-RU" sz="2800" b="1" dirty="0" err="1" smtClean="0">
                <a:solidFill>
                  <a:srgbClr val="FFFF00"/>
                </a:solidFill>
              </a:rPr>
              <a:t>Shift</a:t>
            </a:r>
            <a:r>
              <a:rPr lang="en-US" sz="2800" b="1" dirty="0" smtClean="0">
                <a:solidFill>
                  <a:srgbClr val="FFFF00"/>
                </a:solidFill>
              </a:rPr>
              <a:t> + Tab + </a:t>
            </a:r>
            <a:r>
              <a:rPr lang="ru-RU" sz="2800" b="1" dirty="0" smtClean="0">
                <a:solidFill>
                  <a:srgbClr val="FFFF00"/>
                </a:solidFill>
              </a:rPr>
              <a:t>Клик.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</a:rPr>
              <a:t>Чтобы  закрепить  </a:t>
            </a:r>
            <a:r>
              <a:rPr lang="ru-RU" sz="2800" b="1" dirty="0" err="1" smtClean="0">
                <a:solidFill>
                  <a:srgbClr val="FFFF00"/>
                </a:solidFill>
              </a:rPr>
              <a:t>пазл</a:t>
            </a:r>
            <a:r>
              <a:rPr lang="ru-RU" sz="2800" b="1" dirty="0" smtClean="0">
                <a:solidFill>
                  <a:srgbClr val="FFFF00"/>
                </a:solidFill>
              </a:rPr>
              <a:t> на слайде нужно ещё раз щёлкнуть по нему левой кнопкой мыши.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 выходе из презентации НЕ сохраняйте изменения!              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763251" y="235682"/>
            <a:ext cx="610368" cy="56184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endshow" highlightClick="1"/>
          </p:cNvPr>
          <p:cNvSpPr/>
          <p:nvPr/>
        </p:nvSpPr>
        <p:spPr>
          <a:xfrm>
            <a:off x="7634040" y="231755"/>
            <a:ext cx="610368" cy="561841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1001655" y="1521284"/>
            <a:ext cx="1725026" cy="1731121"/>
          </a:xfrm>
          <a:prstGeom prst="rect">
            <a:avLst/>
          </a:prstGeom>
        </p:spPr>
      </p:pic>
      <p:pic>
        <p:nvPicPr>
          <p:cNvPr id="3" name="Рисунок 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60" y="3338148"/>
            <a:ext cx="1499492" cy="1968845"/>
          </a:xfrm>
          <a:prstGeom prst="rect">
            <a:avLst/>
          </a:prstGeom>
        </p:spPr>
      </p:pic>
      <p:pic>
        <p:nvPicPr>
          <p:cNvPr id="4" name="Рисунок 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00" y="1288287"/>
            <a:ext cx="1645784" cy="1968845"/>
          </a:xfrm>
          <a:prstGeom prst="rect">
            <a:avLst/>
          </a:prstGeom>
        </p:spPr>
      </p:pic>
      <p:pic>
        <p:nvPicPr>
          <p:cNvPr id="5" name="Рисунок 4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812" y="3161649"/>
            <a:ext cx="1645784" cy="1749407"/>
          </a:xfrm>
          <a:prstGeom prst="rect">
            <a:avLst/>
          </a:prstGeom>
        </p:spPr>
      </p:pic>
      <p:pic>
        <p:nvPicPr>
          <p:cNvPr id="6" name="Рисунок 5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44876"/>
            <a:ext cx="1487301" cy="2163901"/>
          </a:xfrm>
          <a:prstGeom prst="rect">
            <a:avLst/>
          </a:prstGeom>
        </p:spPr>
      </p:pic>
      <p:pic>
        <p:nvPicPr>
          <p:cNvPr id="7" name="Рисунок 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931558" y="4848780"/>
            <a:ext cx="1865222" cy="2029800"/>
          </a:xfrm>
          <a:prstGeom prst="rect">
            <a:avLst/>
          </a:prstGeom>
        </p:spPr>
      </p:pic>
      <p:pic>
        <p:nvPicPr>
          <p:cNvPr id="8" name="Рисунок 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95812" y="2450489"/>
            <a:ext cx="1688453" cy="1755503"/>
          </a:xfrm>
          <a:prstGeom prst="rect">
            <a:avLst/>
          </a:prstGeom>
        </p:spPr>
      </p:pic>
      <p:pic>
        <p:nvPicPr>
          <p:cNvPr id="9" name="Рисунок 8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04" y="3794376"/>
            <a:ext cx="1475110" cy="2243143"/>
          </a:xfrm>
          <a:prstGeom prst="rect">
            <a:avLst/>
          </a:prstGeom>
        </p:spPr>
      </p:pic>
      <p:pic>
        <p:nvPicPr>
          <p:cNvPr id="10" name="Рисунок 9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49844"/>
            <a:ext cx="1645784" cy="1792076"/>
          </a:xfrm>
          <a:prstGeom prst="rect">
            <a:avLst/>
          </a:prstGeom>
        </p:spPr>
      </p:pic>
      <p:pic>
        <p:nvPicPr>
          <p:cNvPr id="11" name="Рисунок 10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148" y="4662372"/>
            <a:ext cx="1517779" cy="1749407"/>
          </a:xfrm>
          <a:prstGeom prst="rect">
            <a:avLst/>
          </a:prstGeom>
        </p:spPr>
      </p:pic>
      <p:pic>
        <p:nvPicPr>
          <p:cNvPr id="12" name="Рисунок 1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32" y="1435589"/>
            <a:ext cx="1889604" cy="2029800"/>
          </a:xfrm>
          <a:prstGeom prst="rect">
            <a:avLst/>
          </a:prstGeom>
        </p:spPr>
      </p:pic>
      <p:pic>
        <p:nvPicPr>
          <p:cNvPr id="13" name="Рисунок 1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324" y="634814"/>
            <a:ext cx="1456824" cy="1755503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648072" cy="504056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61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D1DFF">
                <a:tint val="45000"/>
                <a:satMod val="400000"/>
              </a:srgbClr>
            </a:duotone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2154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72066" y="1857364"/>
            <a:ext cx="39290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самый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быстрый хищник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на планете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(из наземных животных)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571480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dirty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  <a:cs typeface="+mn-cs"/>
              </a:rPr>
              <a:t>Гепард</a:t>
            </a:r>
            <a:r>
              <a:rPr lang="ru-RU" sz="54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+mn-cs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78306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n w="18415" cmpd="sng">
                  <a:noFill/>
                  <a:prstDash val="solid"/>
                </a:ln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Его максимальная скорость может составлять 120 км/ч</a:t>
            </a:r>
          </a:p>
        </p:txBody>
      </p:sp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857232"/>
            <a:ext cx="4714908" cy="4599328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86" y="986856"/>
            <a:ext cx="4474090" cy="447409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21547946" lon="10202239" rev="304526"/>
            </a:camera>
            <a:lightRig rig="threePt" dir="t"/>
          </a:scene3d>
        </p:spPr>
      </p:pic>
      <p:pic>
        <p:nvPicPr>
          <p:cNvPr id="13" name="Рисунок 12" descr="1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978782"/>
            <a:ext cx="4643470" cy="443342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2" name="гепард">
            <a:hlinkClick r:id="" action="ppaction://media"/>
          </p:cNvPr>
          <p:cNvPicPr>
            <a:picLocks noRot="1" noChangeAspect="1"/>
          </p:cNvPicPr>
          <p:nvPr>
            <a:wavAudioFile r:embed="rId1" name="гепард"/>
          </p:nvPr>
        </p:nvPicPr>
        <p:blipFill>
          <a:blip r:embed="rId7" cstate="print"/>
          <a:stretch>
            <a:fillRect/>
          </a:stretch>
        </p:blipFill>
        <p:spPr>
          <a:xfrm>
            <a:off x="5796136" y="4581128"/>
            <a:ext cx="600787" cy="600787"/>
          </a:xfrm>
          <a:prstGeom prst="rect">
            <a:avLst/>
          </a:prstGeom>
        </p:spPr>
      </p:pic>
      <p:pic>
        <p:nvPicPr>
          <p:cNvPr id="15" name="Рисунок 14" descr="http://www.zastavki.com/pictures/640x480/2012/Animals_Wild_cats_Cheetah_baring_his_teeth_030841_2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857232"/>
            <a:ext cx="4714908" cy="464347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2" name="Управляющая кнопка: домой 1">
            <a:hlinkClick r:id="" action="ppaction://hlinkshowjump?jump=endshow" highlightClick="1"/>
          </p:cNvPr>
          <p:cNvSpPr/>
          <p:nvPr/>
        </p:nvSpPr>
        <p:spPr>
          <a:xfrm>
            <a:off x="6923541" y="4581128"/>
            <a:ext cx="600787" cy="60078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859645" y="4604293"/>
            <a:ext cx="600787" cy="600787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2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7554" y="357166"/>
            <a:ext cx="1678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Ссылки:</a:t>
            </a: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6608" y="558830"/>
            <a:ext cx="2809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Ссылки:</a:t>
            </a:r>
          </a:p>
        </p:txBody>
      </p:sp>
      <p:pic>
        <p:nvPicPr>
          <p:cNvPr id="10" name="Picture 8" descr="http://www.lenagold.ru/fon/clipart/u/ugol/ugol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23398" y="56733"/>
            <a:ext cx="1910396" cy="171935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480" y="56827"/>
            <a:ext cx="1908175" cy="1719263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-27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8792" y="5067987"/>
            <a:ext cx="1908175" cy="17192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-27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252" y="5084097"/>
            <a:ext cx="1908175" cy="17192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3528" y="1628800"/>
            <a:ext cx="7121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FF7A"/>
                </a:solidFill>
                <a:latin typeface="Calibri"/>
                <a:cs typeface="+mn-cs"/>
                <a:hlinkClick r:id="rId8"/>
              </a:rPr>
              <a:t>http://lifeglobe.net/media/entry/648/0_bdde_59beddb4_XL_1.jpg</a:t>
            </a:r>
            <a:endParaRPr lang="ru-RU" dirty="0">
              <a:solidFill>
                <a:srgbClr val="15FF7A"/>
              </a:solidFill>
              <a:latin typeface="Calibri"/>
              <a:cs typeface="+mn-cs"/>
              <a:hlinkClick r:id="rId8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01991" y="1641863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latin typeface="Calibri"/>
                <a:cs typeface="+mn-cs"/>
              </a:rPr>
              <a:t>гепард бегущий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91683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FF7A"/>
                </a:solidFill>
                <a:latin typeface="Calibri"/>
                <a:cs typeface="+mn-cs"/>
                <a:hlinkClick r:id="rId9"/>
              </a:rPr>
              <a:t>http://bm.img.com.ua/img/prikol/images/large/5/7/103875_143575.jpg</a:t>
            </a:r>
            <a:endParaRPr lang="ru-RU" dirty="0">
              <a:solidFill>
                <a:srgbClr val="15FF7A"/>
              </a:solidFill>
              <a:latin typeface="Calibri"/>
              <a:cs typeface="+mn-cs"/>
              <a:hlinkClick r:id="rId9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82911" y="1898374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latin typeface="Calibri"/>
                <a:cs typeface="+mn-cs"/>
              </a:rPr>
              <a:t>два гепарда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49303" y="2224620"/>
            <a:ext cx="8153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FF7A"/>
                </a:solidFill>
                <a:latin typeface="Calibri"/>
                <a:cs typeface="+mn-cs"/>
                <a:hlinkClick r:id="rId10"/>
              </a:rPr>
              <a:t>http://www.zastavki.com/pictures/640x480/2012/Animals_Wild_cats_Cheetah_baring_his_teeth_030841_29.jpg</a:t>
            </a:r>
            <a:endParaRPr lang="ru-RU" dirty="0">
              <a:solidFill>
                <a:srgbClr val="15FF7A"/>
              </a:solidFill>
              <a:latin typeface="Calibri"/>
              <a:cs typeface="+mn-cs"/>
              <a:hlinkClick r:id="rId1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59832" y="2505959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latin typeface="Calibri"/>
                <a:cs typeface="+mn-cs"/>
              </a:rPr>
              <a:t>рычащий гепард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3041" y="2780928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FF7A"/>
                </a:solidFill>
                <a:latin typeface="Calibri"/>
                <a:cs typeface="+mn-cs"/>
                <a:hlinkClick r:id="rId11"/>
              </a:rPr>
              <a:t>http://tkvgprojectmath.blogspot.com/2010_02_01_archive.html</a:t>
            </a:r>
            <a:endParaRPr lang="ru-RU" dirty="0">
              <a:solidFill>
                <a:srgbClr val="15FF7A"/>
              </a:solidFill>
              <a:latin typeface="Calibri"/>
              <a:cs typeface="+mn-cs"/>
              <a:hlinkClick r:id="rId11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74619" y="2772611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latin typeface="Calibri"/>
                <a:cs typeface="+mn-cs"/>
              </a:rPr>
              <a:t>гепард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8822" y="3079709"/>
            <a:ext cx="6387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FF7A"/>
                </a:solidFill>
                <a:latin typeface="Calibri"/>
                <a:cs typeface="+mn-cs"/>
                <a:hlinkClick r:id="rId12"/>
              </a:rPr>
              <a:t>http://www.lenagold.ru/fon/clipart/u/ugol/ugol01.jpg</a:t>
            </a:r>
            <a:endParaRPr lang="ru-RU" dirty="0">
              <a:solidFill>
                <a:srgbClr val="15FF7A"/>
              </a:solidFill>
              <a:latin typeface="Calibri"/>
              <a:cs typeface="+mn-cs"/>
              <a:hlinkClick r:id="rId1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65071" y="3095086"/>
            <a:ext cx="1815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latin typeface="Calibri"/>
                <a:cs typeface="+mn-cs"/>
              </a:rPr>
              <a:t>угловая рамочка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4414" y="337805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  <a:hlinkClick r:id="rId13"/>
              </a:rPr>
              <a:t>http://didaktor.ru/peretaskivanie-obektov-universalnaya-versiya-makrosa/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49359" y="3378054"/>
            <a:ext cx="1876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alibri"/>
                <a:cs typeface="+mn-cs"/>
              </a:rPr>
              <a:t> шаблон макроса</a:t>
            </a:r>
            <a:endParaRPr lang="ru-RU" dirty="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4772983" y="5910273"/>
            <a:ext cx="792088" cy="693954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3382891" y="5907497"/>
            <a:ext cx="757061" cy="699506"/>
          </a:xfrm>
          <a:prstGeom prst="actionButtonBeginning">
            <a:avLst/>
          </a:prstGeom>
          <a:solidFill>
            <a:srgbClr val="FFFF00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7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rgbClr val="15FF7A"/>
      </a:lt1>
      <a:dk2>
        <a:srgbClr val="006E31"/>
      </a:dk2>
      <a:lt2>
        <a:srgbClr val="EEECE1"/>
      </a:lt2>
      <a:accent1>
        <a:srgbClr val="4F81BD"/>
      </a:accent1>
      <a:accent2>
        <a:srgbClr val="C0504D"/>
      </a:accent2>
      <a:accent3>
        <a:srgbClr val="FFFF00"/>
      </a:accent3>
      <a:accent4>
        <a:srgbClr val="B2A2C7"/>
      </a:accent4>
      <a:accent5>
        <a:srgbClr val="4BACC6"/>
      </a:accent5>
      <a:accent6>
        <a:srgbClr val="F79646"/>
      </a:accent6>
      <a:hlink>
        <a:srgbClr val="0FFF79"/>
      </a:hlink>
      <a:folHlink>
        <a:srgbClr val="BCFFD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3">
      <a:dk1>
        <a:sysClr val="windowText" lastClr="000000"/>
      </a:dk1>
      <a:lt1>
        <a:srgbClr val="15FF7A"/>
      </a:lt1>
      <a:dk2>
        <a:srgbClr val="006E31"/>
      </a:dk2>
      <a:lt2>
        <a:srgbClr val="EEECE1"/>
      </a:lt2>
      <a:accent1>
        <a:srgbClr val="4F81BD"/>
      </a:accent1>
      <a:accent2>
        <a:srgbClr val="C0504D"/>
      </a:accent2>
      <a:accent3>
        <a:srgbClr val="FFFF00"/>
      </a:accent3>
      <a:accent4>
        <a:srgbClr val="B2A2C7"/>
      </a:accent4>
      <a:accent5>
        <a:srgbClr val="4BACC6"/>
      </a:accent5>
      <a:accent6>
        <a:srgbClr val="F79646"/>
      </a:accent6>
      <a:hlink>
        <a:srgbClr val="0FFF79"/>
      </a:hlink>
      <a:folHlink>
        <a:srgbClr val="BCFFD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Другая 3">
      <a:dk1>
        <a:sysClr val="windowText" lastClr="000000"/>
      </a:dk1>
      <a:lt1>
        <a:srgbClr val="15FF7A"/>
      </a:lt1>
      <a:dk2>
        <a:srgbClr val="006E31"/>
      </a:dk2>
      <a:lt2>
        <a:srgbClr val="EEECE1"/>
      </a:lt2>
      <a:accent1>
        <a:srgbClr val="4F81BD"/>
      </a:accent1>
      <a:accent2>
        <a:srgbClr val="C0504D"/>
      </a:accent2>
      <a:accent3>
        <a:srgbClr val="FFFF00"/>
      </a:accent3>
      <a:accent4>
        <a:srgbClr val="B2A2C7"/>
      </a:accent4>
      <a:accent5>
        <a:srgbClr val="4BACC6"/>
      </a:accent5>
      <a:accent6>
        <a:srgbClr val="F79646"/>
      </a:accent6>
      <a:hlink>
        <a:srgbClr val="0FFF79"/>
      </a:hlink>
      <a:folHlink>
        <a:srgbClr val="BCFFD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Другая 3">
      <a:dk1>
        <a:sysClr val="windowText" lastClr="000000"/>
      </a:dk1>
      <a:lt1>
        <a:srgbClr val="15FF7A"/>
      </a:lt1>
      <a:dk2>
        <a:srgbClr val="006E31"/>
      </a:dk2>
      <a:lt2>
        <a:srgbClr val="EEECE1"/>
      </a:lt2>
      <a:accent1>
        <a:srgbClr val="4F81BD"/>
      </a:accent1>
      <a:accent2>
        <a:srgbClr val="C0504D"/>
      </a:accent2>
      <a:accent3>
        <a:srgbClr val="FFFF00"/>
      </a:accent3>
      <a:accent4>
        <a:srgbClr val="B2A2C7"/>
      </a:accent4>
      <a:accent5>
        <a:srgbClr val="4BACC6"/>
      </a:accent5>
      <a:accent6>
        <a:srgbClr val="F79646"/>
      </a:accent6>
      <a:hlink>
        <a:srgbClr val="0FFF79"/>
      </a:hlink>
      <a:folHlink>
        <a:srgbClr val="BCFFD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148</Words>
  <Application>Microsoft Office PowerPoint</Application>
  <PresentationFormat>Экран (4:3)</PresentationFormat>
  <Paragraphs>32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Тема Office</vt:lpstr>
      <vt:lpstr>1_Тема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Роман</cp:lastModifiedBy>
  <cp:revision>65</cp:revision>
  <dcterms:created xsi:type="dcterms:W3CDTF">2010-04-23T03:00:43Z</dcterms:created>
  <dcterms:modified xsi:type="dcterms:W3CDTF">2014-01-27T14:47:05Z</dcterms:modified>
</cp:coreProperties>
</file>