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FC549B-F3EB-467E-A811-B06341229BC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8CCBC07-08CD-49A9-A836-6D94A093D71C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режима дня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C31750-D749-41E4-885D-28544C636F06}" type="parTrans" cxnId="{0FA31992-7B10-4255-AFC1-31EBB540F860}">
      <dgm:prSet/>
      <dgm:spPr/>
      <dgm:t>
        <a:bodyPr/>
        <a:lstStyle/>
        <a:p>
          <a:endParaRPr lang="ru-RU"/>
        </a:p>
      </dgm:t>
    </dgm:pt>
    <dgm:pt modelId="{1E9AAED7-451A-4F9B-9206-E911A699B0A4}" type="sibTrans" cxnId="{0FA31992-7B10-4255-AFC1-31EBB540F860}">
      <dgm:prSet/>
      <dgm:spPr/>
      <dgm:t>
        <a:bodyPr/>
        <a:lstStyle/>
        <a:p>
          <a:endParaRPr lang="ru-RU"/>
        </a:p>
      </dgm:t>
    </dgm:pt>
    <dgm:pt modelId="{A46DC198-738A-4630-85B1-9D45CE1F89E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Проверка и  помощь при выполнении домашнего задания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0E39FD-793C-4FF5-BED0-B55964F1AD64}" type="parTrans" cxnId="{E01A9480-E3E7-48F4-8F86-3904EFE0E213}">
      <dgm:prSet/>
      <dgm:spPr/>
      <dgm:t>
        <a:bodyPr/>
        <a:lstStyle/>
        <a:p>
          <a:endParaRPr lang="ru-RU"/>
        </a:p>
      </dgm:t>
    </dgm:pt>
    <dgm:pt modelId="{1068B9FC-7E29-40F8-A1CB-CC6C7F694F32}" type="sibTrans" cxnId="{E01A9480-E3E7-48F4-8F86-3904EFE0E213}">
      <dgm:prSet/>
      <dgm:spPr/>
      <dgm:t>
        <a:bodyPr/>
        <a:lstStyle/>
        <a:p>
          <a:endParaRPr lang="ru-RU"/>
        </a:p>
      </dgm:t>
    </dgm:pt>
    <dgm:pt modelId="{97B1D1DC-2BB3-40BD-BD8B-0861744CAF4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самостоятельности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C814F3-E0E9-4061-9C6B-5013A4FE1DAB}" type="parTrans" cxnId="{6D3CD122-060B-4951-B3A8-E33ACF21571D}">
      <dgm:prSet/>
      <dgm:spPr/>
      <dgm:t>
        <a:bodyPr/>
        <a:lstStyle/>
        <a:p>
          <a:endParaRPr lang="ru-RU"/>
        </a:p>
      </dgm:t>
    </dgm:pt>
    <dgm:pt modelId="{B2734A31-6D56-448C-94BF-17E837A1A574}" type="sibTrans" cxnId="{6D3CD122-060B-4951-B3A8-E33ACF21571D}">
      <dgm:prSet/>
      <dgm:spPr/>
      <dgm:t>
        <a:bodyPr/>
        <a:lstStyle/>
        <a:p>
          <a:endParaRPr lang="ru-RU"/>
        </a:p>
      </dgm:t>
    </dgm:pt>
    <dgm:pt modelId="{0D487E45-1354-4746-B6CD-0BB778A9FD13}" type="pres">
      <dgm:prSet presAssocID="{D3FC549B-F3EB-467E-A811-B06341229BC8}" presName="CompostProcess" presStyleCnt="0">
        <dgm:presLayoutVars>
          <dgm:dir/>
          <dgm:resizeHandles val="exact"/>
        </dgm:presLayoutVars>
      </dgm:prSet>
      <dgm:spPr/>
    </dgm:pt>
    <dgm:pt modelId="{5E8D5759-A11E-42A2-BCB3-9E03E8895A7F}" type="pres">
      <dgm:prSet presAssocID="{D3FC549B-F3EB-467E-A811-B06341229BC8}" presName="arrow" presStyleLbl="bgShp" presStyleIdx="0" presStyleCnt="1"/>
      <dgm:spPr/>
    </dgm:pt>
    <dgm:pt modelId="{C8F8AE0B-96B5-483B-955D-CB5FB4A3390F}" type="pres">
      <dgm:prSet presAssocID="{D3FC549B-F3EB-467E-A811-B06341229BC8}" presName="linearProcess" presStyleCnt="0"/>
      <dgm:spPr/>
    </dgm:pt>
    <dgm:pt modelId="{91752105-EAF2-4282-8844-9F592EA7DB65}" type="pres">
      <dgm:prSet presAssocID="{38CCBC07-08CD-49A9-A836-6D94A093D71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8BBD3-E2F8-4EC7-A3DB-7E0F3B0FB2F1}" type="pres">
      <dgm:prSet presAssocID="{1E9AAED7-451A-4F9B-9206-E911A699B0A4}" presName="sibTrans" presStyleCnt="0"/>
      <dgm:spPr/>
    </dgm:pt>
    <dgm:pt modelId="{329730A9-BB13-4AB7-99D6-8323FD7F2888}" type="pres">
      <dgm:prSet presAssocID="{A46DC198-738A-4630-85B1-9D45CE1F89E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B90D9-0CC8-4DB8-A16E-BC2D9D2AB165}" type="pres">
      <dgm:prSet presAssocID="{1068B9FC-7E29-40F8-A1CB-CC6C7F694F32}" presName="sibTrans" presStyleCnt="0"/>
      <dgm:spPr/>
    </dgm:pt>
    <dgm:pt modelId="{F49C2C3F-DC7D-489B-9C3A-570528F678FC}" type="pres">
      <dgm:prSet presAssocID="{97B1D1DC-2BB3-40BD-BD8B-0861744CAF4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1A9480-E3E7-48F4-8F86-3904EFE0E213}" srcId="{D3FC549B-F3EB-467E-A811-B06341229BC8}" destId="{A46DC198-738A-4630-85B1-9D45CE1F89E4}" srcOrd="1" destOrd="0" parTransId="{1F0E39FD-793C-4FF5-BED0-B55964F1AD64}" sibTransId="{1068B9FC-7E29-40F8-A1CB-CC6C7F694F32}"/>
    <dgm:cxn modelId="{0FA31992-7B10-4255-AFC1-31EBB540F860}" srcId="{D3FC549B-F3EB-467E-A811-B06341229BC8}" destId="{38CCBC07-08CD-49A9-A836-6D94A093D71C}" srcOrd="0" destOrd="0" parTransId="{C0C31750-D749-41E4-885D-28544C636F06}" sibTransId="{1E9AAED7-451A-4F9B-9206-E911A699B0A4}"/>
    <dgm:cxn modelId="{A5C722D0-1FD2-4F60-9099-0778F1D3FEF7}" type="presOf" srcId="{A46DC198-738A-4630-85B1-9D45CE1F89E4}" destId="{329730A9-BB13-4AB7-99D6-8323FD7F2888}" srcOrd="0" destOrd="0" presId="urn:microsoft.com/office/officeart/2005/8/layout/hProcess9"/>
    <dgm:cxn modelId="{9F07C151-ADB0-4EF9-8C38-66C4BEB21C98}" type="presOf" srcId="{97B1D1DC-2BB3-40BD-BD8B-0861744CAF4D}" destId="{F49C2C3F-DC7D-489B-9C3A-570528F678FC}" srcOrd="0" destOrd="0" presId="urn:microsoft.com/office/officeart/2005/8/layout/hProcess9"/>
    <dgm:cxn modelId="{40BF2A6E-DB3E-41C2-8B68-894BB82EEEE3}" type="presOf" srcId="{D3FC549B-F3EB-467E-A811-B06341229BC8}" destId="{0D487E45-1354-4746-B6CD-0BB778A9FD13}" srcOrd="0" destOrd="0" presId="urn:microsoft.com/office/officeart/2005/8/layout/hProcess9"/>
    <dgm:cxn modelId="{6D3CD122-060B-4951-B3A8-E33ACF21571D}" srcId="{D3FC549B-F3EB-467E-A811-B06341229BC8}" destId="{97B1D1DC-2BB3-40BD-BD8B-0861744CAF4D}" srcOrd="2" destOrd="0" parTransId="{61C814F3-E0E9-4061-9C6B-5013A4FE1DAB}" sibTransId="{B2734A31-6D56-448C-94BF-17E837A1A574}"/>
    <dgm:cxn modelId="{E850CEC2-57C5-4A68-9A7D-2EF52E54F800}" type="presOf" srcId="{38CCBC07-08CD-49A9-A836-6D94A093D71C}" destId="{91752105-EAF2-4282-8844-9F592EA7DB65}" srcOrd="0" destOrd="0" presId="urn:microsoft.com/office/officeart/2005/8/layout/hProcess9"/>
    <dgm:cxn modelId="{2F08EFEC-4BB7-4C3A-B85D-E07A80BC4847}" type="presParOf" srcId="{0D487E45-1354-4746-B6CD-0BB778A9FD13}" destId="{5E8D5759-A11E-42A2-BCB3-9E03E8895A7F}" srcOrd="0" destOrd="0" presId="urn:microsoft.com/office/officeart/2005/8/layout/hProcess9"/>
    <dgm:cxn modelId="{2C2D1A19-6806-4E7E-BA57-F801CD18387C}" type="presParOf" srcId="{0D487E45-1354-4746-B6CD-0BB778A9FD13}" destId="{C8F8AE0B-96B5-483B-955D-CB5FB4A3390F}" srcOrd="1" destOrd="0" presId="urn:microsoft.com/office/officeart/2005/8/layout/hProcess9"/>
    <dgm:cxn modelId="{A5EE1C3D-D9FE-41AB-B5C5-889FC1CAC9F8}" type="presParOf" srcId="{C8F8AE0B-96B5-483B-955D-CB5FB4A3390F}" destId="{91752105-EAF2-4282-8844-9F592EA7DB65}" srcOrd="0" destOrd="0" presId="urn:microsoft.com/office/officeart/2005/8/layout/hProcess9"/>
    <dgm:cxn modelId="{73AECE26-FBA7-4F79-A2AF-517FF21BAF09}" type="presParOf" srcId="{C8F8AE0B-96B5-483B-955D-CB5FB4A3390F}" destId="{4858BBD3-E2F8-4EC7-A3DB-7E0F3B0FB2F1}" srcOrd="1" destOrd="0" presId="urn:microsoft.com/office/officeart/2005/8/layout/hProcess9"/>
    <dgm:cxn modelId="{8484701E-A74F-427C-8F19-2FE6D199A1CA}" type="presParOf" srcId="{C8F8AE0B-96B5-483B-955D-CB5FB4A3390F}" destId="{329730A9-BB13-4AB7-99D6-8323FD7F2888}" srcOrd="2" destOrd="0" presId="urn:microsoft.com/office/officeart/2005/8/layout/hProcess9"/>
    <dgm:cxn modelId="{DBC6130E-07E0-415A-B9B9-65D76589813A}" type="presParOf" srcId="{C8F8AE0B-96B5-483B-955D-CB5FB4A3390F}" destId="{A07B90D9-0CC8-4DB8-A16E-BC2D9D2AB165}" srcOrd="3" destOrd="0" presId="urn:microsoft.com/office/officeart/2005/8/layout/hProcess9"/>
    <dgm:cxn modelId="{BF711DF2-A1CF-456A-BD70-09FA2BAD7AC2}" type="presParOf" srcId="{C8F8AE0B-96B5-483B-955D-CB5FB4A3390F}" destId="{F49C2C3F-DC7D-489B-9C3A-570528F678F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1AAEC6-6741-4C91-AF49-2C9044F51DE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966808-2F6C-4746-98CB-A95F7C781BE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Контроль должен быть систематическим</a:t>
          </a:r>
          <a:endParaRPr lang="ru-RU" sz="24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49980D6-47A6-4F59-B579-FA93D803F082}" type="parTrans" cxnId="{05EB83FE-794F-44EC-B991-2E0233FC9EC5}">
      <dgm:prSet/>
      <dgm:spPr/>
      <dgm:t>
        <a:bodyPr/>
        <a:lstStyle/>
        <a:p>
          <a:endParaRPr lang="ru-RU"/>
        </a:p>
      </dgm:t>
    </dgm:pt>
    <dgm:pt modelId="{904AE065-E9BD-475B-BE09-5A4D2FA2B2BC}" type="sibTrans" cxnId="{05EB83FE-794F-44EC-B991-2E0233FC9EC5}">
      <dgm:prSet/>
      <dgm:spPr/>
      <dgm:t>
        <a:bodyPr/>
        <a:lstStyle/>
        <a:p>
          <a:endParaRPr lang="ru-RU"/>
        </a:p>
      </dgm:t>
    </dgm:pt>
    <dgm:pt modelId="{2A16BB76-11BA-491E-8533-B32653D0ECCD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70C0"/>
              </a:solidFill>
            </a:rPr>
            <a:t>Фактически</a:t>
          </a:r>
          <a:endParaRPr lang="ru-RU" sz="2400" dirty="0">
            <a:solidFill>
              <a:srgbClr val="0070C0"/>
            </a:solidFill>
          </a:endParaRPr>
        </a:p>
      </dgm:t>
    </dgm:pt>
    <dgm:pt modelId="{072BB01A-FA1A-488F-A1FD-CD5D69B60C21}" type="parTrans" cxnId="{61B604DF-287E-4CD2-BD56-9DE2A684C47D}">
      <dgm:prSet/>
      <dgm:spPr/>
      <dgm:t>
        <a:bodyPr/>
        <a:lstStyle/>
        <a:p>
          <a:endParaRPr lang="ru-RU"/>
        </a:p>
      </dgm:t>
    </dgm:pt>
    <dgm:pt modelId="{F59EC72A-A1A8-49D0-A25B-395D3C95D843}" type="sibTrans" cxnId="{61B604DF-287E-4CD2-BD56-9DE2A684C47D}">
      <dgm:prSet/>
      <dgm:spPr/>
      <dgm:t>
        <a:bodyPr/>
        <a:lstStyle/>
        <a:p>
          <a:endParaRPr lang="ru-RU"/>
        </a:p>
      </dgm:t>
    </dgm:pt>
    <dgm:pt modelId="{96A30126-B722-49AE-81FB-B54A5A945DD6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70C0"/>
              </a:solidFill>
            </a:rPr>
            <a:t>Практически</a:t>
          </a:r>
          <a:endParaRPr lang="ru-RU" sz="2400" dirty="0">
            <a:solidFill>
              <a:srgbClr val="0070C0"/>
            </a:solidFill>
          </a:endParaRPr>
        </a:p>
      </dgm:t>
    </dgm:pt>
    <dgm:pt modelId="{ACE1A032-1B7A-4F06-939C-B6BFABACACCF}" type="parTrans" cxnId="{6CE64BC2-1276-4549-9F4F-F443F15BB951}">
      <dgm:prSet/>
      <dgm:spPr/>
      <dgm:t>
        <a:bodyPr/>
        <a:lstStyle/>
        <a:p>
          <a:endParaRPr lang="ru-RU"/>
        </a:p>
      </dgm:t>
    </dgm:pt>
    <dgm:pt modelId="{1029DB85-4AA3-4550-A97B-D149F2599954}" type="sibTrans" cxnId="{6CE64BC2-1276-4549-9F4F-F443F15BB951}">
      <dgm:prSet/>
      <dgm:spPr/>
      <dgm:t>
        <a:bodyPr/>
        <a:lstStyle/>
        <a:p>
          <a:endParaRPr lang="ru-RU"/>
        </a:p>
      </dgm:t>
    </dgm:pt>
    <dgm:pt modelId="{99705544-9733-4F07-A60E-BA06623E62F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Не создавать дополнительной нагрузки</a:t>
          </a:r>
          <a:endParaRPr lang="ru-RU" sz="24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422ADBF-ECBA-4992-9B09-A5A68D5187E7}" type="parTrans" cxnId="{C7A9B908-D8EE-4CD5-9FC8-6EFAE5464E32}">
      <dgm:prSet/>
      <dgm:spPr/>
      <dgm:t>
        <a:bodyPr/>
        <a:lstStyle/>
        <a:p>
          <a:endParaRPr lang="ru-RU"/>
        </a:p>
      </dgm:t>
    </dgm:pt>
    <dgm:pt modelId="{E4FC98CF-00B5-4DE5-8D5B-9219A277C684}" type="sibTrans" cxnId="{C7A9B908-D8EE-4CD5-9FC8-6EFAE5464E32}">
      <dgm:prSet/>
      <dgm:spPr/>
      <dgm:t>
        <a:bodyPr/>
        <a:lstStyle/>
        <a:p>
          <a:endParaRPr lang="ru-RU"/>
        </a:p>
      </dgm:t>
    </dgm:pt>
    <dgm:pt modelId="{9B91A9D6-A453-4C3E-9388-6B42D7B11E12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70C0"/>
              </a:solidFill>
            </a:rPr>
            <a:t>в выходные</a:t>
          </a:r>
          <a:endParaRPr lang="ru-RU" sz="2400" dirty="0">
            <a:solidFill>
              <a:srgbClr val="0070C0"/>
            </a:solidFill>
          </a:endParaRPr>
        </a:p>
      </dgm:t>
    </dgm:pt>
    <dgm:pt modelId="{E6678482-6591-430F-995B-F96367D6E4E7}" type="parTrans" cxnId="{2332770B-58DE-48A2-B1E7-72200C76EB96}">
      <dgm:prSet/>
      <dgm:spPr/>
      <dgm:t>
        <a:bodyPr/>
        <a:lstStyle/>
        <a:p>
          <a:endParaRPr lang="ru-RU"/>
        </a:p>
      </dgm:t>
    </dgm:pt>
    <dgm:pt modelId="{ABF04778-1336-4492-BB70-B856109D15CC}" type="sibTrans" cxnId="{2332770B-58DE-48A2-B1E7-72200C76EB96}">
      <dgm:prSet/>
      <dgm:spPr/>
      <dgm:t>
        <a:bodyPr/>
        <a:lstStyle/>
        <a:p>
          <a:endParaRPr lang="ru-RU"/>
        </a:p>
      </dgm:t>
    </dgm:pt>
    <dgm:pt modelId="{D64BBD18-5141-49FD-9A40-72D1C8CEF215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Не переписывать много раз</a:t>
          </a:r>
          <a:endParaRPr lang="ru-RU" sz="2000" dirty="0">
            <a:solidFill>
              <a:srgbClr val="0070C0"/>
            </a:solidFill>
          </a:endParaRPr>
        </a:p>
      </dgm:t>
    </dgm:pt>
    <dgm:pt modelId="{A7451A4E-4F62-4A1B-842D-09C8247C07D9}" type="parTrans" cxnId="{D43FD31D-B996-4D08-A8C8-61F345235DB7}">
      <dgm:prSet/>
      <dgm:spPr/>
      <dgm:t>
        <a:bodyPr/>
        <a:lstStyle/>
        <a:p>
          <a:endParaRPr lang="ru-RU"/>
        </a:p>
      </dgm:t>
    </dgm:pt>
    <dgm:pt modelId="{FEF22419-E1A7-43A8-BC84-2E2F372C129F}" type="sibTrans" cxnId="{D43FD31D-B996-4D08-A8C8-61F345235DB7}">
      <dgm:prSet/>
      <dgm:spPr/>
      <dgm:t>
        <a:bodyPr/>
        <a:lstStyle/>
        <a:p>
          <a:endParaRPr lang="ru-RU"/>
        </a:p>
      </dgm:t>
    </dgm:pt>
    <dgm:pt modelId="{14985F9E-D0CE-469B-99D1-A2F265F7207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Необходим отдых перед выполнением</a:t>
          </a:r>
          <a:endParaRPr lang="ru-RU" sz="28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DE354A7-6053-4312-93CE-F5A61780C61D}" type="parTrans" cxnId="{52F95C28-0672-4637-8939-59341D6EC903}">
      <dgm:prSet/>
      <dgm:spPr/>
      <dgm:t>
        <a:bodyPr/>
        <a:lstStyle/>
        <a:p>
          <a:endParaRPr lang="ru-RU"/>
        </a:p>
      </dgm:t>
    </dgm:pt>
    <dgm:pt modelId="{A4A481CF-9893-46C4-91F0-D576802D5CA8}" type="sibTrans" cxnId="{52F95C28-0672-4637-8939-59341D6EC903}">
      <dgm:prSet/>
      <dgm:spPr/>
      <dgm:t>
        <a:bodyPr/>
        <a:lstStyle/>
        <a:p>
          <a:endParaRPr lang="ru-RU"/>
        </a:p>
      </dgm:t>
    </dgm:pt>
    <dgm:pt modelId="{C910A24B-727E-43A1-9B28-CA191B62F405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70C0"/>
              </a:solidFill>
            </a:rPr>
            <a:t>прогулка</a:t>
          </a:r>
          <a:endParaRPr lang="ru-RU" sz="2800" dirty="0">
            <a:solidFill>
              <a:srgbClr val="0070C0"/>
            </a:solidFill>
          </a:endParaRPr>
        </a:p>
      </dgm:t>
    </dgm:pt>
    <dgm:pt modelId="{63DE1172-4677-4F4A-938B-AEC30C828FB5}" type="parTrans" cxnId="{1870E8CE-6A71-464F-A865-E2BF04DCC53C}">
      <dgm:prSet/>
      <dgm:spPr/>
      <dgm:t>
        <a:bodyPr/>
        <a:lstStyle/>
        <a:p>
          <a:endParaRPr lang="ru-RU"/>
        </a:p>
      </dgm:t>
    </dgm:pt>
    <dgm:pt modelId="{0C05FCFD-5B42-4735-B86E-F23516EF206A}" type="sibTrans" cxnId="{1870E8CE-6A71-464F-A865-E2BF04DCC53C}">
      <dgm:prSet/>
      <dgm:spPr/>
      <dgm:t>
        <a:bodyPr/>
        <a:lstStyle/>
        <a:p>
          <a:endParaRPr lang="ru-RU"/>
        </a:p>
      </dgm:t>
    </dgm:pt>
    <dgm:pt modelId="{4D4F6E1F-113F-465B-B999-7162083380C4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70C0"/>
              </a:solidFill>
            </a:rPr>
            <a:t>общение, игра</a:t>
          </a:r>
          <a:endParaRPr lang="ru-RU" sz="2400" dirty="0">
            <a:solidFill>
              <a:srgbClr val="0070C0"/>
            </a:solidFill>
          </a:endParaRPr>
        </a:p>
      </dgm:t>
    </dgm:pt>
    <dgm:pt modelId="{6EAA23F4-C724-4D68-8583-F44FAEBF434A}" type="parTrans" cxnId="{18BA1437-BC45-4255-8506-01047E744FCB}">
      <dgm:prSet/>
      <dgm:spPr/>
      <dgm:t>
        <a:bodyPr/>
        <a:lstStyle/>
        <a:p>
          <a:endParaRPr lang="ru-RU"/>
        </a:p>
      </dgm:t>
    </dgm:pt>
    <dgm:pt modelId="{0A27C420-8B7A-44BF-ACE3-424C301AAAAD}" type="sibTrans" cxnId="{18BA1437-BC45-4255-8506-01047E744FCB}">
      <dgm:prSet/>
      <dgm:spPr/>
      <dgm:t>
        <a:bodyPr/>
        <a:lstStyle/>
        <a:p>
          <a:endParaRPr lang="ru-RU"/>
        </a:p>
      </dgm:t>
    </dgm:pt>
    <dgm:pt modelId="{AF617F79-9F7C-4236-931C-80A2D17F7BA7}" type="pres">
      <dgm:prSet presAssocID="{2B1AAEC6-6741-4C91-AF49-2C9044F51D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7A9799-837A-48D3-91C2-0501319D8906}" type="pres">
      <dgm:prSet presAssocID="{14985F9E-D0CE-469B-99D1-A2F265F72078}" presName="boxAndChildren" presStyleCnt="0"/>
      <dgm:spPr/>
    </dgm:pt>
    <dgm:pt modelId="{7D66DD67-73A3-445D-8771-46C359E90469}" type="pres">
      <dgm:prSet presAssocID="{14985F9E-D0CE-469B-99D1-A2F265F72078}" presName="parentTextBox" presStyleLbl="node1" presStyleIdx="0" presStyleCnt="3"/>
      <dgm:spPr/>
      <dgm:t>
        <a:bodyPr/>
        <a:lstStyle/>
        <a:p>
          <a:endParaRPr lang="ru-RU"/>
        </a:p>
      </dgm:t>
    </dgm:pt>
    <dgm:pt modelId="{87F5313A-E732-4269-BD1F-0A014C466EE2}" type="pres">
      <dgm:prSet presAssocID="{14985F9E-D0CE-469B-99D1-A2F265F72078}" presName="entireBox" presStyleLbl="node1" presStyleIdx="0" presStyleCnt="3" custScaleY="269876"/>
      <dgm:spPr/>
      <dgm:t>
        <a:bodyPr/>
        <a:lstStyle/>
        <a:p>
          <a:endParaRPr lang="ru-RU"/>
        </a:p>
      </dgm:t>
    </dgm:pt>
    <dgm:pt modelId="{B3C896F4-8FCB-4B32-8460-7FA816C0F2DB}" type="pres">
      <dgm:prSet presAssocID="{14985F9E-D0CE-469B-99D1-A2F265F72078}" presName="descendantBox" presStyleCnt="0"/>
      <dgm:spPr/>
    </dgm:pt>
    <dgm:pt modelId="{4E9EA832-36AD-442A-82F6-20ECDEE9AC1D}" type="pres">
      <dgm:prSet presAssocID="{C910A24B-727E-43A1-9B28-CA191B62F405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88A36-72D6-4EB3-A2E7-625E21671474}" type="pres">
      <dgm:prSet presAssocID="{4D4F6E1F-113F-465B-B999-7162083380C4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B6005-E088-4456-90A2-149A90FF9276}" type="pres">
      <dgm:prSet presAssocID="{E4FC98CF-00B5-4DE5-8D5B-9219A277C684}" presName="sp" presStyleCnt="0"/>
      <dgm:spPr/>
    </dgm:pt>
    <dgm:pt modelId="{0209E21D-1E71-47C2-84AB-CD0B8674F44E}" type="pres">
      <dgm:prSet presAssocID="{99705544-9733-4F07-A60E-BA06623E62FF}" presName="arrowAndChildren" presStyleCnt="0"/>
      <dgm:spPr/>
    </dgm:pt>
    <dgm:pt modelId="{A28990E6-FE7A-476D-AA77-86329F5222B1}" type="pres">
      <dgm:prSet presAssocID="{99705544-9733-4F07-A60E-BA06623E62F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019B6545-D2AB-4114-9FAC-C4AE469E8A4D}" type="pres">
      <dgm:prSet presAssocID="{99705544-9733-4F07-A60E-BA06623E62FF}" presName="arrow" presStyleLbl="node1" presStyleIdx="1" presStyleCnt="3" custScaleY="234443"/>
      <dgm:spPr/>
      <dgm:t>
        <a:bodyPr/>
        <a:lstStyle/>
        <a:p>
          <a:endParaRPr lang="ru-RU"/>
        </a:p>
      </dgm:t>
    </dgm:pt>
    <dgm:pt modelId="{B8B63CFD-5231-447E-BF1E-DA29BE42D36F}" type="pres">
      <dgm:prSet presAssocID="{99705544-9733-4F07-A60E-BA06623E62FF}" presName="descendantArrow" presStyleCnt="0"/>
      <dgm:spPr/>
    </dgm:pt>
    <dgm:pt modelId="{5FDDEEC0-916E-45AC-AEA3-D19E639A9F95}" type="pres">
      <dgm:prSet presAssocID="{9B91A9D6-A453-4C3E-9388-6B42D7B11E12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D4913-4486-48B8-B7E2-9E9C299BD55E}" type="pres">
      <dgm:prSet presAssocID="{D64BBD18-5141-49FD-9A40-72D1C8CEF21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E62EC-4515-43AD-824C-7A42C0831331}" type="pres">
      <dgm:prSet presAssocID="{904AE065-E9BD-475B-BE09-5A4D2FA2B2BC}" presName="sp" presStyleCnt="0"/>
      <dgm:spPr/>
    </dgm:pt>
    <dgm:pt modelId="{2764EBFA-AA8D-4C9E-8B90-7413A4EAE56B}" type="pres">
      <dgm:prSet presAssocID="{38966808-2F6C-4746-98CB-A95F7C781BEB}" presName="arrowAndChildren" presStyleCnt="0"/>
      <dgm:spPr/>
    </dgm:pt>
    <dgm:pt modelId="{F5B692E5-EAC5-4199-9DD7-5C7632C651DB}" type="pres">
      <dgm:prSet presAssocID="{38966808-2F6C-4746-98CB-A95F7C781BE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727FE3E9-7973-46CD-BC65-7A719A9863EA}" type="pres">
      <dgm:prSet presAssocID="{38966808-2F6C-4746-98CB-A95F7C781BEB}" presName="arrow" presStyleLbl="node1" presStyleIdx="2" presStyleCnt="3" custScaleY="199228"/>
      <dgm:spPr/>
      <dgm:t>
        <a:bodyPr/>
        <a:lstStyle/>
        <a:p>
          <a:endParaRPr lang="ru-RU"/>
        </a:p>
      </dgm:t>
    </dgm:pt>
    <dgm:pt modelId="{015BE23F-9B0E-4FF1-9741-7FFC6C4457B7}" type="pres">
      <dgm:prSet presAssocID="{38966808-2F6C-4746-98CB-A95F7C781BEB}" presName="descendantArrow" presStyleCnt="0"/>
      <dgm:spPr/>
    </dgm:pt>
    <dgm:pt modelId="{1B3C1608-4B4C-4101-9A2C-EC17CE02E328}" type="pres">
      <dgm:prSet presAssocID="{2A16BB76-11BA-491E-8533-B32653D0ECCD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F515A-A344-47C7-A4D6-25B21314D3DD}" type="pres">
      <dgm:prSet presAssocID="{96A30126-B722-49AE-81FB-B54A5A945DD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976F87-8AEC-499D-B5BB-ABA9410E5605}" type="presOf" srcId="{96A30126-B722-49AE-81FB-B54A5A945DD6}" destId="{60DF515A-A344-47C7-A4D6-25B21314D3DD}" srcOrd="0" destOrd="0" presId="urn:microsoft.com/office/officeart/2005/8/layout/process4"/>
    <dgm:cxn modelId="{88FC99F8-BE1F-4816-86CD-E790A60F5598}" type="presOf" srcId="{99705544-9733-4F07-A60E-BA06623E62FF}" destId="{A28990E6-FE7A-476D-AA77-86329F5222B1}" srcOrd="0" destOrd="0" presId="urn:microsoft.com/office/officeart/2005/8/layout/process4"/>
    <dgm:cxn modelId="{49AD2ADE-229C-4279-A879-F89E4E1E4FE5}" type="presOf" srcId="{14985F9E-D0CE-469B-99D1-A2F265F72078}" destId="{87F5313A-E732-4269-BD1F-0A014C466EE2}" srcOrd="1" destOrd="0" presId="urn:microsoft.com/office/officeart/2005/8/layout/process4"/>
    <dgm:cxn modelId="{6CE64BC2-1276-4549-9F4F-F443F15BB951}" srcId="{38966808-2F6C-4746-98CB-A95F7C781BEB}" destId="{96A30126-B722-49AE-81FB-B54A5A945DD6}" srcOrd="1" destOrd="0" parTransId="{ACE1A032-1B7A-4F06-939C-B6BFABACACCF}" sibTransId="{1029DB85-4AA3-4550-A97B-D149F2599954}"/>
    <dgm:cxn modelId="{1870E8CE-6A71-464F-A865-E2BF04DCC53C}" srcId="{14985F9E-D0CE-469B-99D1-A2F265F72078}" destId="{C910A24B-727E-43A1-9B28-CA191B62F405}" srcOrd="0" destOrd="0" parTransId="{63DE1172-4677-4F4A-938B-AEC30C828FB5}" sibTransId="{0C05FCFD-5B42-4735-B86E-F23516EF206A}"/>
    <dgm:cxn modelId="{C7A9B908-D8EE-4CD5-9FC8-6EFAE5464E32}" srcId="{2B1AAEC6-6741-4C91-AF49-2C9044F51DEE}" destId="{99705544-9733-4F07-A60E-BA06623E62FF}" srcOrd="1" destOrd="0" parTransId="{F422ADBF-ECBA-4992-9B09-A5A68D5187E7}" sibTransId="{E4FC98CF-00B5-4DE5-8D5B-9219A277C684}"/>
    <dgm:cxn modelId="{61B604DF-287E-4CD2-BD56-9DE2A684C47D}" srcId="{38966808-2F6C-4746-98CB-A95F7C781BEB}" destId="{2A16BB76-11BA-491E-8533-B32653D0ECCD}" srcOrd="0" destOrd="0" parTransId="{072BB01A-FA1A-488F-A1FD-CD5D69B60C21}" sibTransId="{F59EC72A-A1A8-49D0-A25B-395D3C95D843}"/>
    <dgm:cxn modelId="{A57CFEB6-469D-4C02-9ED1-8368254D8915}" type="presOf" srcId="{9B91A9D6-A453-4C3E-9388-6B42D7B11E12}" destId="{5FDDEEC0-916E-45AC-AEA3-D19E639A9F95}" srcOrd="0" destOrd="0" presId="urn:microsoft.com/office/officeart/2005/8/layout/process4"/>
    <dgm:cxn modelId="{18BA1437-BC45-4255-8506-01047E744FCB}" srcId="{14985F9E-D0CE-469B-99D1-A2F265F72078}" destId="{4D4F6E1F-113F-465B-B999-7162083380C4}" srcOrd="1" destOrd="0" parTransId="{6EAA23F4-C724-4D68-8583-F44FAEBF434A}" sibTransId="{0A27C420-8B7A-44BF-ACE3-424C301AAAAD}"/>
    <dgm:cxn modelId="{05EB83FE-794F-44EC-B991-2E0233FC9EC5}" srcId="{2B1AAEC6-6741-4C91-AF49-2C9044F51DEE}" destId="{38966808-2F6C-4746-98CB-A95F7C781BEB}" srcOrd="0" destOrd="0" parTransId="{449980D6-47A6-4F59-B579-FA93D803F082}" sibTransId="{904AE065-E9BD-475B-BE09-5A4D2FA2B2BC}"/>
    <dgm:cxn modelId="{FDFD1EAB-3531-4EFC-B7AF-C490131818CE}" type="presOf" srcId="{14985F9E-D0CE-469B-99D1-A2F265F72078}" destId="{7D66DD67-73A3-445D-8771-46C359E90469}" srcOrd="0" destOrd="0" presId="urn:microsoft.com/office/officeart/2005/8/layout/process4"/>
    <dgm:cxn modelId="{79365E14-80D5-4A44-AA4D-48A3E4E657CD}" type="presOf" srcId="{38966808-2F6C-4746-98CB-A95F7C781BEB}" destId="{F5B692E5-EAC5-4199-9DD7-5C7632C651DB}" srcOrd="0" destOrd="0" presId="urn:microsoft.com/office/officeart/2005/8/layout/process4"/>
    <dgm:cxn modelId="{96EB60B0-4619-4A55-A832-917164BCEE77}" type="presOf" srcId="{C910A24B-727E-43A1-9B28-CA191B62F405}" destId="{4E9EA832-36AD-442A-82F6-20ECDEE9AC1D}" srcOrd="0" destOrd="0" presId="urn:microsoft.com/office/officeart/2005/8/layout/process4"/>
    <dgm:cxn modelId="{A4A9131A-1C11-486E-A972-36C9F2C257B3}" type="presOf" srcId="{99705544-9733-4F07-A60E-BA06623E62FF}" destId="{019B6545-D2AB-4114-9FAC-C4AE469E8A4D}" srcOrd="1" destOrd="0" presId="urn:microsoft.com/office/officeart/2005/8/layout/process4"/>
    <dgm:cxn modelId="{D43FD31D-B996-4D08-A8C8-61F345235DB7}" srcId="{99705544-9733-4F07-A60E-BA06623E62FF}" destId="{D64BBD18-5141-49FD-9A40-72D1C8CEF215}" srcOrd="1" destOrd="0" parTransId="{A7451A4E-4F62-4A1B-842D-09C8247C07D9}" sibTransId="{FEF22419-E1A7-43A8-BC84-2E2F372C129F}"/>
    <dgm:cxn modelId="{6DB04363-A4CD-4986-B224-1522F0934122}" type="presOf" srcId="{2B1AAEC6-6741-4C91-AF49-2C9044F51DEE}" destId="{AF617F79-9F7C-4236-931C-80A2D17F7BA7}" srcOrd="0" destOrd="0" presId="urn:microsoft.com/office/officeart/2005/8/layout/process4"/>
    <dgm:cxn modelId="{78515754-7804-4A6E-B56F-96B2A00B1D72}" type="presOf" srcId="{2A16BB76-11BA-491E-8533-B32653D0ECCD}" destId="{1B3C1608-4B4C-4101-9A2C-EC17CE02E328}" srcOrd="0" destOrd="0" presId="urn:microsoft.com/office/officeart/2005/8/layout/process4"/>
    <dgm:cxn modelId="{52F95C28-0672-4637-8939-59341D6EC903}" srcId="{2B1AAEC6-6741-4C91-AF49-2C9044F51DEE}" destId="{14985F9E-D0CE-469B-99D1-A2F265F72078}" srcOrd="2" destOrd="0" parTransId="{4DE354A7-6053-4312-93CE-F5A61780C61D}" sibTransId="{A4A481CF-9893-46C4-91F0-D576802D5CA8}"/>
    <dgm:cxn modelId="{56FB52CF-8446-4427-8D06-93E811F885F9}" type="presOf" srcId="{38966808-2F6C-4746-98CB-A95F7C781BEB}" destId="{727FE3E9-7973-46CD-BC65-7A719A9863EA}" srcOrd="1" destOrd="0" presId="urn:microsoft.com/office/officeart/2005/8/layout/process4"/>
    <dgm:cxn modelId="{2332770B-58DE-48A2-B1E7-72200C76EB96}" srcId="{99705544-9733-4F07-A60E-BA06623E62FF}" destId="{9B91A9D6-A453-4C3E-9388-6B42D7B11E12}" srcOrd="0" destOrd="0" parTransId="{E6678482-6591-430F-995B-F96367D6E4E7}" sibTransId="{ABF04778-1336-4492-BB70-B856109D15CC}"/>
    <dgm:cxn modelId="{5F5E3D6F-2E83-4FAF-815A-FF0F866F3DF2}" type="presOf" srcId="{4D4F6E1F-113F-465B-B999-7162083380C4}" destId="{16F88A36-72D6-4EB3-A2E7-625E21671474}" srcOrd="0" destOrd="0" presId="urn:microsoft.com/office/officeart/2005/8/layout/process4"/>
    <dgm:cxn modelId="{EDD85CFF-7315-408B-A574-941662FFD1C9}" type="presOf" srcId="{D64BBD18-5141-49FD-9A40-72D1C8CEF215}" destId="{79AD4913-4486-48B8-B7E2-9E9C299BD55E}" srcOrd="0" destOrd="0" presId="urn:microsoft.com/office/officeart/2005/8/layout/process4"/>
    <dgm:cxn modelId="{C6661AD0-4918-4777-BCA6-B7B8F7B97340}" type="presParOf" srcId="{AF617F79-9F7C-4236-931C-80A2D17F7BA7}" destId="{6A7A9799-837A-48D3-91C2-0501319D8906}" srcOrd="0" destOrd="0" presId="urn:microsoft.com/office/officeart/2005/8/layout/process4"/>
    <dgm:cxn modelId="{8F7020E3-CCC7-4410-A605-EF202D4F121B}" type="presParOf" srcId="{6A7A9799-837A-48D3-91C2-0501319D8906}" destId="{7D66DD67-73A3-445D-8771-46C359E90469}" srcOrd="0" destOrd="0" presId="urn:microsoft.com/office/officeart/2005/8/layout/process4"/>
    <dgm:cxn modelId="{282B9F91-9DAC-42E0-933B-ACA0979A69B5}" type="presParOf" srcId="{6A7A9799-837A-48D3-91C2-0501319D8906}" destId="{87F5313A-E732-4269-BD1F-0A014C466EE2}" srcOrd="1" destOrd="0" presId="urn:microsoft.com/office/officeart/2005/8/layout/process4"/>
    <dgm:cxn modelId="{F79B994F-D92B-4B6B-9D58-4340F19257A4}" type="presParOf" srcId="{6A7A9799-837A-48D3-91C2-0501319D8906}" destId="{B3C896F4-8FCB-4B32-8460-7FA816C0F2DB}" srcOrd="2" destOrd="0" presId="urn:microsoft.com/office/officeart/2005/8/layout/process4"/>
    <dgm:cxn modelId="{FCCBB745-DA16-4A16-8B51-CC700AE11371}" type="presParOf" srcId="{B3C896F4-8FCB-4B32-8460-7FA816C0F2DB}" destId="{4E9EA832-36AD-442A-82F6-20ECDEE9AC1D}" srcOrd="0" destOrd="0" presId="urn:microsoft.com/office/officeart/2005/8/layout/process4"/>
    <dgm:cxn modelId="{F1302F84-EEDA-4EF4-8251-2AC6B341C496}" type="presParOf" srcId="{B3C896F4-8FCB-4B32-8460-7FA816C0F2DB}" destId="{16F88A36-72D6-4EB3-A2E7-625E21671474}" srcOrd="1" destOrd="0" presId="urn:microsoft.com/office/officeart/2005/8/layout/process4"/>
    <dgm:cxn modelId="{A5CCFD49-2A02-4945-8ECA-5FA34690374D}" type="presParOf" srcId="{AF617F79-9F7C-4236-931C-80A2D17F7BA7}" destId="{79EB6005-E088-4456-90A2-149A90FF9276}" srcOrd="1" destOrd="0" presId="urn:microsoft.com/office/officeart/2005/8/layout/process4"/>
    <dgm:cxn modelId="{9205BB0B-957C-44B6-87C7-916DFE7DF90F}" type="presParOf" srcId="{AF617F79-9F7C-4236-931C-80A2D17F7BA7}" destId="{0209E21D-1E71-47C2-84AB-CD0B8674F44E}" srcOrd="2" destOrd="0" presId="urn:microsoft.com/office/officeart/2005/8/layout/process4"/>
    <dgm:cxn modelId="{9160C363-7984-4577-8C11-0E3AA74EB54C}" type="presParOf" srcId="{0209E21D-1E71-47C2-84AB-CD0B8674F44E}" destId="{A28990E6-FE7A-476D-AA77-86329F5222B1}" srcOrd="0" destOrd="0" presId="urn:microsoft.com/office/officeart/2005/8/layout/process4"/>
    <dgm:cxn modelId="{B932DDF6-859B-4DE6-911C-B3A5BA38F82F}" type="presParOf" srcId="{0209E21D-1E71-47C2-84AB-CD0B8674F44E}" destId="{019B6545-D2AB-4114-9FAC-C4AE469E8A4D}" srcOrd="1" destOrd="0" presId="urn:microsoft.com/office/officeart/2005/8/layout/process4"/>
    <dgm:cxn modelId="{438C0442-23BC-4526-BEA4-A04DAA4D6026}" type="presParOf" srcId="{0209E21D-1E71-47C2-84AB-CD0B8674F44E}" destId="{B8B63CFD-5231-447E-BF1E-DA29BE42D36F}" srcOrd="2" destOrd="0" presId="urn:microsoft.com/office/officeart/2005/8/layout/process4"/>
    <dgm:cxn modelId="{B418A645-54FD-471C-923C-24ABF06C91D0}" type="presParOf" srcId="{B8B63CFD-5231-447E-BF1E-DA29BE42D36F}" destId="{5FDDEEC0-916E-45AC-AEA3-D19E639A9F95}" srcOrd="0" destOrd="0" presId="urn:microsoft.com/office/officeart/2005/8/layout/process4"/>
    <dgm:cxn modelId="{BE213D75-BD83-45D4-B023-A6AD825E5D70}" type="presParOf" srcId="{B8B63CFD-5231-447E-BF1E-DA29BE42D36F}" destId="{79AD4913-4486-48B8-B7E2-9E9C299BD55E}" srcOrd="1" destOrd="0" presId="urn:microsoft.com/office/officeart/2005/8/layout/process4"/>
    <dgm:cxn modelId="{D5FF20A5-C1BC-4AD1-B1CA-BB8CD82D9D33}" type="presParOf" srcId="{AF617F79-9F7C-4236-931C-80A2D17F7BA7}" destId="{3BCE62EC-4515-43AD-824C-7A42C0831331}" srcOrd="3" destOrd="0" presId="urn:microsoft.com/office/officeart/2005/8/layout/process4"/>
    <dgm:cxn modelId="{C2052980-9CBE-4150-B90B-DBD33DA6171E}" type="presParOf" srcId="{AF617F79-9F7C-4236-931C-80A2D17F7BA7}" destId="{2764EBFA-AA8D-4C9E-8B90-7413A4EAE56B}" srcOrd="4" destOrd="0" presId="urn:microsoft.com/office/officeart/2005/8/layout/process4"/>
    <dgm:cxn modelId="{8359F8C7-8BB0-4021-9084-0F40FFDC9DF5}" type="presParOf" srcId="{2764EBFA-AA8D-4C9E-8B90-7413A4EAE56B}" destId="{F5B692E5-EAC5-4199-9DD7-5C7632C651DB}" srcOrd="0" destOrd="0" presId="urn:microsoft.com/office/officeart/2005/8/layout/process4"/>
    <dgm:cxn modelId="{981BACE2-70CF-418A-A11F-7AFBA7D77D4C}" type="presParOf" srcId="{2764EBFA-AA8D-4C9E-8B90-7413A4EAE56B}" destId="{727FE3E9-7973-46CD-BC65-7A719A9863EA}" srcOrd="1" destOrd="0" presId="urn:microsoft.com/office/officeart/2005/8/layout/process4"/>
    <dgm:cxn modelId="{B923CB14-F734-4689-ACC9-592194EA8AA9}" type="presParOf" srcId="{2764EBFA-AA8D-4C9E-8B90-7413A4EAE56B}" destId="{015BE23F-9B0E-4FF1-9741-7FFC6C4457B7}" srcOrd="2" destOrd="0" presId="urn:microsoft.com/office/officeart/2005/8/layout/process4"/>
    <dgm:cxn modelId="{1F0F5CAD-874C-47EC-ABF3-F1F7952E4D24}" type="presParOf" srcId="{015BE23F-9B0E-4FF1-9741-7FFC6C4457B7}" destId="{1B3C1608-4B4C-4101-9A2C-EC17CE02E328}" srcOrd="0" destOrd="0" presId="urn:microsoft.com/office/officeart/2005/8/layout/process4"/>
    <dgm:cxn modelId="{5D921630-E4A4-4D26-830F-117B8B9F0919}" type="presParOf" srcId="{015BE23F-9B0E-4FF1-9741-7FFC6C4457B7}" destId="{60DF515A-A344-47C7-A4D6-25B21314D3D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8D5759-A11E-42A2-BCB3-9E03E8895A7F}">
      <dsp:nvSpPr>
        <dsp:cNvPr id="0" name=""/>
        <dsp:cNvSpPr/>
      </dsp:nvSpPr>
      <dsp:spPr>
        <a:xfrm>
          <a:off x="583264" y="0"/>
          <a:ext cx="6610334" cy="41764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52105-EAF2-4282-8844-9F592EA7DB65}">
      <dsp:nvSpPr>
        <dsp:cNvPr id="0" name=""/>
        <dsp:cNvSpPr/>
      </dsp:nvSpPr>
      <dsp:spPr>
        <a:xfrm>
          <a:off x="830" y="1252939"/>
          <a:ext cx="2362630" cy="1670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режима дня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0" y="1252939"/>
        <a:ext cx="2362630" cy="1670585"/>
      </dsp:txXfrm>
    </dsp:sp>
    <dsp:sp modelId="{329730A9-BB13-4AB7-99D6-8323FD7F2888}">
      <dsp:nvSpPr>
        <dsp:cNvPr id="0" name=""/>
        <dsp:cNvSpPr/>
      </dsp:nvSpPr>
      <dsp:spPr>
        <a:xfrm>
          <a:off x="2707116" y="1252939"/>
          <a:ext cx="2362630" cy="1670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Проверка и  помощь при выполнении домашнего задания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07116" y="1252939"/>
        <a:ext cx="2362630" cy="1670585"/>
      </dsp:txXfrm>
    </dsp:sp>
    <dsp:sp modelId="{F49C2C3F-DC7D-489B-9C3A-570528F678FC}">
      <dsp:nvSpPr>
        <dsp:cNvPr id="0" name=""/>
        <dsp:cNvSpPr/>
      </dsp:nvSpPr>
      <dsp:spPr>
        <a:xfrm>
          <a:off x="5413402" y="1252939"/>
          <a:ext cx="2362630" cy="1670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самостоятельности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13402" y="1252939"/>
        <a:ext cx="2362630" cy="16705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F5313A-E732-4269-BD1F-0A014C466EE2}">
      <dsp:nvSpPr>
        <dsp:cNvPr id="0" name=""/>
        <dsp:cNvSpPr/>
      </dsp:nvSpPr>
      <dsp:spPr>
        <a:xfrm>
          <a:off x="0" y="3890796"/>
          <a:ext cx="7239000" cy="158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Необходим отдых перед выполнением</a:t>
          </a:r>
          <a:endParaRPr lang="ru-RU" sz="28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3890796"/>
        <a:ext cx="7239000" cy="853811"/>
      </dsp:txXfrm>
    </dsp:sp>
    <dsp:sp modelId="{4E9EA832-36AD-442A-82F6-20ECDEE9AC1D}">
      <dsp:nvSpPr>
        <dsp:cNvPr id="0" name=""/>
        <dsp:cNvSpPr/>
      </dsp:nvSpPr>
      <dsp:spPr>
        <a:xfrm>
          <a:off x="0" y="4693080"/>
          <a:ext cx="3619499" cy="2695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70C0"/>
              </a:solidFill>
            </a:rPr>
            <a:t>прогулка</a:t>
          </a:r>
          <a:endParaRPr lang="ru-RU" sz="2800" kern="1200" dirty="0">
            <a:solidFill>
              <a:srgbClr val="0070C0"/>
            </a:solidFill>
          </a:endParaRPr>
        </a:p>
      </dsp:txBody>
      <dsp:txXfrm>
        <a:off x="0" y="4693080"/>
        <a:ext cx="3619499" cy="269501"/>
      </dsp:txXfrm>
    </dsp:sp>
    <dsp:sp modelId="{16F88A36-72D6-4EB3-A2E7-625E21671474}">
      <dsp:nvSpPr>
        <dsp:cNvPr id="0" name=""/>
        <dsp:cNvSpPr/>
      </dsp:nvSpPr>
      <dsp:spPr>
        <a:xfrm>
          <a:off x="3619500" y="4693080"/>
          <a:ext cx="3619499" cy="2695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70C0"/>
              </a:solidFill>
            </a:rPr>
            <a:t>общение, игра</a:t>
          </a:r>
          <a:endParaRPr lang="ru-RU" sz="2400" kern="1200" dirty="0">
            <a:solidFill>
              <a:srgbClr val="0070C0"/>
            </a:solidFill>
          </a:endParaRPr>
        </a:p>
      </dsp:txBody>
      <dsp:txXfrm>
        <a:off x="3619500" y="4693080"/>
        <a:ext cx="3619499" cy="269501"/>
      </dsp:txXfrm>
    </dsp:sp>
    <dsp:sp modelId="{019B6545-D2AB-4114-9FAC-C4AE469E8A4D}">
      <dsp:nvSpPr>
        <dsp:cNvPr id="0" name=""/>
        <dsp:cNvSpPr/>
      </dsp:nvSpPr>
      <dsp:spPr>
        <a:xfrm rot="10800000">
          <a:off x="0" y="1787080"/>
          <a:ext cx="7239000" cy="211250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Не создавать дополнительной нагрузки</a:t>
          </a:r>
          <a:endParaRPr lang="ru-RU" sz="24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1787080"/>
        <a:ext cx="7239000" cy="741488"/>
      </dsp:txXfrm>
    </dsp:sp>
    <dsp:sp modelId="{5FDDEEC0-916E-45AC-AEA3-D19E639A9F95}">
      <dsp:nvSpPr>
        <dsp:cNvPr id="0" name=""/>
        <dsp:cNvSpPr/>
      </dsp:nvSpPr>
      <dsp:spPr>
        <a:xfrm>
          <a:off x="0" y="2709072"/>
          <a:ext cx="3619499" cy="2694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70C0"/>
              </a:solidFill>
            </a:rPr>
            <a:t>в выходные</a:t>
          </a:r>
          <a:endParaRPr lang="ru-RU" sz="2400" kern="1200" dirty="0">
            <a:solidFill>
              <a:srgbClr val="0070C0"/>
            </a:solidFill>
          </a:endParaRPr>
        </a:p>
      </dsp:txBody>
      <dsp:txXfrm>
        <a:off x="0" y="2709072"/>
        <a:ext cx="3619499" cy="269420"/>
      </dsp:txXfrm>
    </dsp:sp>
    <dsp:sp modelId="{79AD4913-4486-48B8-B7E2-9E9C299BD55E}">
      <dsp:nvSpPr>
        <dsp:cNvPr id="0" name=""/>
        <dsp:cNvSpPr/>
      </dsp:nvSpPr>
      <dsp:spPr>
        <a:xfrm>
          <a:off x="3619500" y="2709072"/>
          <a:ext cx="3619499" cy="2694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70C0"/>
              </a:solidFill>
            </a:rPr>
            <a:t>Не переписывать много раз</a:t>
          </a:r>
          <a:endParaRPr lang="ru-RU" sz="2000" kern="1200" dirty="0">
            <a:solidFill>
              <a:srgbClr val="0070C0"/>
            </a:solidFill>
          </a:endParaRPr>
        </a:p>
      </dsp:txBody>
      <dsp:txXfrm>
        <a:off x="3619500" y="2709072"/>
        <a:ext cx="3619499" cy="269420"/>
      </dsp:txXfrm>
    </dsp:sp>
    <dsp:sp modelId="{727FE3E9-7973-46CD-BC65-7A719A9863EA}">
      <dsp:nvSpPr>
        <dsp:cNvPr id="0" name=""/>
        <dsp:cNvSpPr/>
      </dsp:nvSpPr>
      <dsp:spPr>
        <a:xfrm rot="10800000">
          <a:off x="0" y="678"/>
          <a:ext cx="7239000" cy="179519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Контроль должен быть систематическим</a:t>
          </a:r>
          <a:endParaRPr lang="ru-RU" sz="24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0" y="678"/>
        <a:ext cx="7239000" cy="630111"/>
      </dsp:txXfrm>
    </dsp:sp>
    <dsp:sp modelId="{1B3C1608-4B4C-4101-9A2C-EC17CE02E328}">
      <dsp:nvSpPr>
        <dsp:cNvPr id="0" name=""/>
        <dsp:cNvSpPr/>
      </dsp:nvSpPr>
      <dsp:spPr>
        <a:xfrm>
          <a:off x="0" y="764013"/>
          <a:ext cx="3619499" cy="2694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70C0"/>
              </a:solidFill>
            </a:rPr>
            <a:t>Фактически</a:t>
          </a:r>
          <a:endParaRPr lang="ru-RU" sz="2400" kern="1200" dirty="0">
            <a:solidFill>
              <a:srgbClr val="0070C0"/>
            </a:solidFill>
          </a:endParaRPr>
        </a:p>
      </dsp:txBody>
      <dsp:txXfrm>
        <a:off x="0" y="764013"/>
        <a:ext cx="3619499" cy="269420"/>
      </dsp:txXfrm>
    </dsp:sp>
    <dsp:sp modelId="{60DF515A-A344-47C7-A4D6-25B21314D3DD}">
      <dsp:nvSpPr>
        <dsp:cNvPr id="0" name=""/>
        <dsp:cNvSpPr/>
      </dsp:nvSpPr>
      <dsp:spPr>
        <a:xfrm>
          <a:off x="3619500" y="764013"/>
          <a:ext cx="3619499" cy="2694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70C0"/>
              </a:solidFill>
            </a:rPr>
            <a:t>Практически</a:t>
          </a:r>
          <a:endParaRPr lang="ru-RU" sz="2400" kern="1200" dirty="0">
            <a:solidFill>
              <a:srgbClr val="0070C0"/>
            </a:solidFill>
          </a:endParaRPr>
        </a:p>
      </dsp:txBody>
      <dsp:txXfrm>
        <a:off x="3619500" y="764013"/>
        <a:ext cx="3619499" cy="269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43808" y="188640"/>
            <a:ext cx="6120680" cy="45365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5013176"/>
            <a:ext cx="5114778" cy="15121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«</a:t>
            </a:r>
            <a:r>
              <a:rPr lang="ru-RU" sz="4000" b="1" dirty="0" smtClean="0">
                <a:solidFill>
                  <a:srgbClr val="0070C0"/>
                </a:solidFill>
              </a:rPr>
              <a:t>Как помочь своему ребёнку учиться?»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school25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88640"/>
            <a:ext cx="6120680" cy="4680520"/>
          </a:xfrm>
          <a:prstGeom prst="rect">
            <a:avLst/>
          </a:prstGeom>
        </p:spPr>
      </p:pic>
      <p:pic>
        <p:nvPicPr>
          <p:cNvPr id="7" name="Рисунок 6" descr="4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437112"/>
            <a:ext cx="2304256" cy="2221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42048" cy="165618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ulim" pitchFamily="34" charset="-127"/>
                <a:ea typeface="Gulim" pitchFamily="34" charset="-127"/>
              </a:rPr>
              <a:t> </a:t>
            </a:r>
            <a:r>
              <a:rPr lang="ru-RU" sz="1800" dirty="0" smtClean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это труд, труд кропотливый, повседневный, требующий больших умственных усилий, волевых качеств. </a:t>
            </a:r>
            <a:br>
              <a:rPr lang="ru-RU" sz="1800" dirty="0" smtClean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</a:br>
            <a:r>
              <a:rPr lang="ru-RU" sz="1800" dirty="0" smtClean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Помощь родителей в организации учебного труда детей идёт </a:t>
            </a:r>
            <a:r>
              <a:rPr lang="ru-RU" sz="1800" u="sng" dirty="0" smtClean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в трёх направлениях:</a:t>
            </a:r>
            <a:r>
              <a:rPr lang="ru-RU" sz="1800" dirty="0" smtClean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 </a:t>
            </a:r>
            <a:br>
              <a:rPr lang="ru-RU" sz="1800" dirty="0" smtClean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</a:br>
            <a:endParaRPr lang="ru-RU" sz="1800" dirty="0">
              <a:solidFill>
                <a:srgbClr val="0070C0"/>
              </a:solidFill>
              <a:latin typeface="Gulim" pitchFamily="34" charset="-127"/>
              <a:ea typeface="Gulim" pitchFamily="34" charset="-127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51520" y="2348880"/>
          <a:ext cx="777686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Что такое режим дня?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3798128" cy="5544616"/>
          </a:xfrm>
        </p:spPr>
        <p:txBody>
          <a:bodyPr>
            <a:normAutofit/>
          </a:bodyPr>
          <a:lstStyle/>
          <a:p>
            <a:pPr algn="ctr"/>
            <a:endParaRPr lang="ru-RU" sz="32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3200" dirty="0" smtClean="0">
                <a:latin typeface="Arial Black" pitchFamily="34" charset="0"/>
              </a:rPr>
              <a:t>Правильно </a:t>
            </a:r>
            <a:r>
              <a:rPr lang="ru-RU" sz="3200" dirty="0" err="1" smtClean="0">
                <a:latin typeface="Arial Black" pitchFamily="34" charset="0"/>
              </a:rPr>
              <a:t>организован-ное</a:t>
            </a:r>
            <a:r>
              <a:rPr lang="ru-RU" sz="3200" dirty="0" smtClean="0">
                <a:latin typeface="Arial Black" pitchFamily="34" charset="0"/>
              </a:rPr>
              <a:t> время</a:t>
            </a:r>
          </a:p>
          <a:p>
            <a:pPr algn="ctr">
              <a:buNone/>
            </a:pPr>
            <a:r>
              <a:rPr lang="ru-RU" sz="3200" dirty="0" smtClean="0">
                <a:latin typeface="Arial Black" pitchFamily="34" charset="0"/>
              </a:rPr>
              <a:t> для умственного и физического труда ребёнка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23928" y="1196752"/>
            <a:ext cx="4032448" cy="5400600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Всему отводить своё время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Обязательны прогулки на воздухе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Нагрузка дополнительными обязанностями должна быть минимальной 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Нагрузка дополнительным образованием не должна в учебные дни превышать более 2 часов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39000" cy="3600400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  <a:t/>
            </a:r>
            <a:b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</a:br>
            <a: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  <a:t/>
            </a:r>
            <a:b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</a:br>
            <a: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  <a:t/>
            </a:r>
            <a:b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</a:br>
            <a: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  <a:t/>
            </a:r>
            <a:b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</a:br>
            <a: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  <a:t/>
            </a:r>
            <a:b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</a:br>
            <a: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  <a:t/>
            </a:r>
            <a:b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</a:br>
            <a: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  <a:t>Главная задача родителей </a:t>
            </a:r>
            <a:b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</a:br>
            <a: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  <a:t/>
            </a:r>
            <a:br>
              <a:rPr lang="ru-RU" sz="2400" i="1" dirty="0" smtClean="0">
                <a:solidFill>
                  <a:srgbClr val="0070C0"/>
                </a:solidFill>
                <a:latin typeface="Dotum" pitchFamily="34" charset="-127"/>
                <a:ea typeface="Dotum" pitchFamily="34" charset="-127"/>
              </a:rPr>
            </a:br>
            <a:r>
              <a:rPr lang="ru-RU" sz="2400" b="0" i="1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– </a:t>
            </a:r>
            <a:r>
              <a:rPr lang="ru-RU" sz="2400" b="0" i="1" u="sng" dirty="0" smtClean="0">
                <a:solidFill>
                  <a:schemeClr val="tx1"/>
                </a:solidFill>
                <a:latin typeface="Dotum" pitchFamily="34" charset="-127"/>
                <a:ea typeface="Dotum" pitchFamily="34" charset="-127"/>
              </a:rPr>
              <a:t>помочь ребёнку младшего школьного возраста в организации его времени дома. </a:t>
            </a:r>
            <a:r>
              <a:rPr lang="ru-RU" sz="2400" b="0" i="1" dirty="0" smtClean="0">
                <a:solidFill>
                  <a:schemeClr val="tx1"/>
                </a:solidFill>
                <a:latin typeface="Dotum" pitchFamily="34" charset="-127"/>
                <a:ea typeface="Dotum" pitchFamily="34" charset="-127"/>
              </a:rPr>
              <a:t/>
            </a:r>
            <a:br>
              <a:rPr lang="ru-RU" sz="2400" b="0" i="1" dirty="0" smtClean="0">
                <a:solidFill>
                  <a:schemeClr val="tx1"/>
                </a:solidFill>
                <a:latin typeface="Dotum" pitchFamily="34" charset="-127"/>
                <a:ea typeface="Dotum" pitchFamily="34" charset="-127"/>
              </a:rPr>
            </a:br>
            <a:r>
              <a:rPr lang="ru-RU" sz="2400" b="0" i="1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/>
            </a:r>
            <a:br>
              <a:rPr lang="ru-RU" sz="2400" b="0" i="1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</a:b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Организованный, усидчивый и внимательный ребёнок будет хорошо работать на уроке. </a:t>
            </a:r>
            <a:r>
              <a:rPr lang="ru-RU" sz="2400" b="0" i="1" dirty="0" smtClean="0">
                <a:solidFill>
                  <a:schemeClr val="accent6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/>
            </a:r>
            <a:br>
              <a:rPr lang="ru-RU" sz="2400" b="0" i="1" dirty="0" smtClean="0">
                <a:solidFill>
                  <a:schemeClr val="accent6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</a:br>
            <a:endParaRPr lang="ru-RU" sz="2400" b="0" i="1" dirty="0">
              <a:solidFill>
                <a:schemeClr val="accent6">
                  <a:lumMod val="75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  <p:pic>
        <p:nvPicPr>
          <p:cNvPr id="4" name="Содержимое 3" descr="school22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8" y="4509120"/>
            <a:ext cx="2652886" cy="20535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Домашнее задание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7239000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Организация помощи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r>
              <a:rPr lang="ru-RU" dirty="0" smtClean="0"/>
              <a:t>Определённое время и место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 разрешать долго засиживаться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 сидеть рядом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Учить пользоваться правилами и алгоритмами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 подсказывать, а учить где найти ответ и как. Приучать к самостоятельности.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89098" y="260648"/>
            <a:ext cx="3429000" cy="64087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148064" y="260648"/>
            <a:ext cx="3670034" cy="6336704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Правила</a:t>
            </a:r>
          </a:p>
          <a:p>
            <a:pPr marL="342900" indent="-342900"/>
            <a:endParaRPr lang="ru-RU" sz="2800" b="1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Алгоритмы</a:t>
            </a:r>
          </a:p>
          <a:p>
            <a:pPr marL="342900" indent="-342900">
              <a:buAutoNum type="arabicPeriod"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Рисунки схемы</a:t>
            </a:r>
          </a:p>
          <a:p>
            <a:pPr marL="342900" indent="-342900">
              <a:buAutoNum type="arabicPeriod"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Словарь</a:t>
            </a:r>
          </a:p>
          <a:p>
            <a:pPr marL="342900" indent="-342900">
              <a:buAutoNum type="arabicPeriod"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Рубрики</a:t>
            </a:r>
          </a:p>
          <a:p>
            <a:pPr marL="342900" indent="-342900">
              <a:buAutoNum type="arabicPeriod"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Образец в тетради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book063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866" r="586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145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Слайд 1</vt:lpstr>
      <vt:lpstr> это труд, труд кропотливый, повседневный, требующий больших умственных усилий, волевых качеств.  Помощь родителей в организации учебного труда детей идёт в трёх направлениях:  </vt:lpstr>
      <vt:lpstr>Что такое режим дня?</vt:lpstr>
      <vt:lpstr>      Главная задача родителей   – помочь ребёнку младшего школьного возраста в организации его времени дома.   Организованный, усидчивый и внимательный ребёнок будет хорошо работать на уроке.  </vt:lpstr>
      <vt:lpstr>Домашнее задание</vt:lpstr>
      <vt:lpstr>Организация помощи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13</cp:revision>
  <dcterms:created xsi:type="dcterms:W3CDTF">2011-12-02T17:29:54Z</dcterms:created>
  <dcterms:modified xsi:type="dcterms:W3CDTF">2011-12-03T03:26:21Z</dcterms:modified>
</cp:coreProperties>
</file>