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F:\&#1088;&#1072;&#1076;&#1080;%20&#1101;&#1090;&#1086;&#1075;&#1086;%20&#1089;&#1090;&#1086;&#1080;&#1090;%20&#1078;&#1080;&#1090;&#1100;\&#1048;&#1079;%20&#1092;&#1080;&#1083;&#1100;&#1084;&#1072;%20&#1089;&#1091;&#1084;&#1077;&#1088;&#1082;&#1080;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F:\&#1088;&#1072;&#1076;&#1080;%20&#1101;&#1090;&#1086;&#1075;&#1086;%20&#1089;&#1090;&#1086;&#1080;&#1090;%20&#1078;&#1080;&#1090;&#1100;\&#1090;&#1077;&#1082;&#1089;&#1090;1.2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file:///F:\&#1088;&#1072;&#1076;&#1080;%20&#1101;&#1090;&#1086;&#1075;&#1086;%20&#1089;&#1090;&#1086;&#1080;&#1090;%20&#1078;&#1080;&#1090;&#1100;\&#1090;&#1077;&#1082;&#1089;&#1090;%203.mp3" TargetMode="External"/><Relationship Id="rId7" Type="http://schemas.openxmlformats.org/officeDocument/2006/relationships/image" Target="../media/image8.jpeg"/><Relationship Id="rId2" Type="http://schemas.openxmlformats.org/officeDocument/2006/relationships/audio" Target="file:///F:\&#1088;&#1072;&#1076;&#1080;%20&#1101;&#1090;&#1086;&#1075;&#1086;%20&#1089;&#1090;&#1086;&#1080;&#1090;%20&#1078;&#1080;&#1090;&#1100;\&#1090;&#1077;&#1082;&#1089;&#1090;2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audio" Target="file:///F:\&#1088;&#1072;&#1076;&#1080;%20&#1101;&#1090;&#1086;&#1075;&#1086;%20&#1089;&#1090;&#1086;&#1080;&#1090;%20&#1078;&#1080;&#1090;&#1100;\&#1090;&#1077;&#1082;&#1089;&#1090;%205.mp3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8.jpeg"/><Relationship Id="rId2" Type="http://schemas.openxmlformats.org/officeDocument/2006/relationships/audio" Target="file:///F:\&#1088;&#1072;&#1076;&#1080;%20&#1101;&#1090;&#1086;&#1075;&#1086;%20&#1089;&#1090;&#1086;&#1080;&#1090;%20&#1078;&#1080;&#1090;&#1100;\&#1090;&#1077;&#1082;&#1089;&#1090;4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audio" Target="file:///F:\&#1088;&#1072;&#1076;&#1080;%20&#1101;&#1090;&#1086;&#1075;&#1086;%20&#1089;&#1090;&#1086;&#1080;&#1090;%20&#1078;&#1080;&#1090;&#1100;\&#1090;&#1077;&#1082;&#1089;&#1090;%206.mp3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кст1.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5" name="Из фильма сумерк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ради этого стоит жить\grizi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0"/>
            <a:ext cx="5238750" cy="34861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ади этого стоит жить\77977817_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3214686"/>
            <a:ext cx="5459104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796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65000" numSld="3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0" t="-15000" r="-1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кст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pic>
        <p:nvPicPr>
          <p:cNvPr id="5" name="текст 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8501090" y="428604"/>
            <a:ext cx="304800" cy="3048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ради этого стоит жить\4jpg_2789101_17325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85728"/>
            <a:ext cx="5572164" cy="371814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ади этого стоит жить\36484071.m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643050"/>
            <a:ext cx="6072230" cy="423158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ради этого стоит жить\77977801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1292792"/>
            <a:ext cx="3714776" cy="556520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ради этого стоит жить\0_43d62_8c1b331a_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1148128"/>
            <a:ext cx="5429288" cy="5385853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ради этого стоит жить\77977810_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1428736"/>
            <a:ext cx="7752088" cy="48212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836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98000" numSld="2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8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кст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pic>
        <p:nvPicPr>
          <p:cNvPr id="5" name="текст 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6" name="текст 6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print"/>
          <a:stretch>
            <a:fillRect/>
          </a:stretch>
        </p:blipFill>
        <p:spPr>
          <a:xfrm>
            <a:off x="4643438" y="6286520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ради этого стоит жить\steve_job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42852"/>
            <a:ext cx="6715172" cy="501291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ради этого стоит жить\16jpg_9859566_13439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357166"/>
            <a:ext cx="7643866" cy="481449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ради этого стоит жить\33jpg_4862797_1344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42984"/>
            <a:ext cx="7530038" cy="468660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ради этого стоит жить\deti_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928670"/>
            <a:ext cx="7574562" cy="5286412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ради этого стоит жить\xb1c442f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0232" y="1071546"/>
            <a:ext cx="5857916" cy="5576736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ради этого стоит жить\51851613_0310_827_672z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571480"/>
            <a:ext cx="6286544" cy="5040514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ради этого стоит жить\24jpg_1187553_134399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1500174"/>
            <a:ext cx="7813647" cy="4816472"/>
          </a:xfrm>
          <a:prstGeom prst="rect">
            <a:avLst/>
          </a:prstGeom>
          <a:noFill/>
        </p:spPr>
      </p:pic>
      <p:pic>
        <p:nvPicPr>
          <p:cNvPr id="3084" name="Picture 12" descr="D:\фото\наши фото\с телефона\тттт\Фото01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2857488" y="1459712"/>
            <a:ext cx="4143404" cy="33512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381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>
                <p:cTn id="8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numSld="3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 numSld="3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6|4.8|4.7|4.2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2|6.2|3.5|3|3.4|4.2|4|4.2|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Office PowerPoint</Application>
  <PresentationFormat>Экран (4:3)</PresentationFormat>
  <Paragraphs>0</Paragraphs>
  <Slides>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Компьютер</cp:lastModifiedBy>
  <cp:revision>19</cp:revision>
  <dcterms:modified xsi:type="dcterms:W3CDTF">2011-10-12T05:00:47Z</dcterms:modified>
</cp:coreProperties>
</file>