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26600-ED1B-499B-B5B4-29438C51E879}" type="datetimeFigureOut">
              <a:rPr lang="ru-RU" smtClean="0"/>
              <a:pPr/>
              <a:t>24.03.2012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F00B6-D848-468B-A610-DAD0F80192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26600-ED1B-499B-B5B4-29438C51E879}" type="datetimeFigureOut">
              <a:rPr lang="ru-RU" smtClean="0"/>
              <a:pPr/>
              <a:t>24.03.2012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F00B6-D848-468B-A610-DAD0F80192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26600-ED1B-499B-B5B4-29438C51E879}" type="datetimeFigureOut">
              <a:rPr lang="ru-RU" smtClean="0"/>
              <a:pPr/>
              <a:t>24.03.2012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F00B6-D848-468B-A610-DAD0F80192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26600-ED1B-499B-B5B4-29438C51E879}" type="datetimeFigureOut">
              <a:rPr lang="ru-RU" smtClean="0"/>
              <a:pPr/>
              <a:t>24.03.2012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F00B6-D848-468B-A610-DAD0F80192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26600-ED1B-499B-B5B4-29438C51E879}" type="datetimeFigureOut">
              <a:rPr lang="ru-RU" smtClean="0"/>
              <a:pPr/>
              <a:t>24.03.2012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F00B6-D848-468B-A610-DAD0F80192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26600-ED1B-499B-B5B4-29438C51E879}" type="datetimeFigureOut">
              <a:rPr lang="ru-RU" smtClean="0"/>
              <a:pPr/>
              <a:t>24.03.2012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F00B6-D848-468B-A610-DAD0F80192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26600-ED1B-499B-B5B4-29438C51E879}" type="datetimeFigureOut">
              <a:rPr lang="ru-RU" smtClean="0"/>
              <a:pPr/>
              <a:t>24.03.2012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F00B6-D848-468B-A610-DAD0F80192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26600-ED1B-499B-B5B4-29438C51E879}" type="datetimeFigureOut">
              <a:rPr lang="ru-RU" smtClean="0"/>
              <a:pPr/>
              <a:t>24.03.2012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F00B6-D848-468B-A610-DAD0F80192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26600-ED1B-499B-B5B4-29438C51E879}" type="datetimeFigureOut">
              <a:rPr lang="ru-RU" smtClean="0"/>
              <a:pPr/>
              <a:t>24.03.2012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F00B6-D848-468B-A610-DAD0F80192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26600-ED1B-499B-B5B4-29438C51E879}" type="datetimeFigureOut">
              <a:rPr lang="ru-RU" smtClean="0"/>
              <a:pPr/>
              <a:t>24.03.2012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F00B6-D848-468B-A610-DAD0F801921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26600-ED1B-499B-B5B4-29438C51E879}" type="datetimeFigureOut">
              <a:rPr lang="ru-RU" smtClean="0"/>
              <a:pPr/>
              <a:t>24.03.2012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F1F00B6-D848-468B-A610-DAD0F801921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826600-ED1B-499B-B5B4-29438C51E879}" type="datetimeFigureOut">
              <a:rPr lang="ru-RU" smtClean="0"/>
              <a:pPr/>
              <a:t>24.03.2012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1F00B6-D848-468B-A610-DAD0F801921B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-2547664"/>
            <a:ext cx="7851648" cy="6768752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C00000"/>
                </a:solidFill>
              </a:rPr>
              <a:t>ЕСЛИ БЫ Я БЫЛА ВОЛШЕБНИЦА…</a:t>
            </a:r>
            <a:endParaRPr lang="ru-RU" sz="8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80120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Комнаты отдыха где дети могли бы отдыхать и набираться сил.</a:t>
            </a:r>
            <a:endParaRPr lang="ru-RU" sz="4000" dirty="0">
              <a:solidFill>
                <a:srgbClr val="0070C0"/>
              </a:solidFill>
            </a:endParaRPr>
          </a:p>
        </p:txBody>
      </p:sp>
      <p:pic>
        <p:nvPicPr>
          <p:cNvPr id="4" name="Содержимое 3" descr="795153ce7f9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3" y="1916832"/>
            <a:ext cx="8712968" cy="4824536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Одним взмахом своей волшебной палочки я сделала бы так что бы больные дети побыстрее выздоровели. Детки из детских домов обрели семью и могли жить счастливо чтобы они никогда не болели были всегда весёлые, ведь ради этого стоит жить и делать добрые дела.</a:t>
            </a:r>
            <a:endParaRPr lang="ru-RU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Мама первое слово которое произносит малыш.</a:t>
            </a:r>
            <a:r>
              <a:rPr lang="en-US" sz="2800" dirty="0" smtClean="0"/>
              <a:t> </a:t>
            </a:r>
            <a:r>
              <a:rPr lang="ru-RU" sz="2800" dirty="0" smtClean="0"/>
              <a:t>Мама всегда должна быть рядом.</a:t>
            </a:r>
            <a:r>
              <a:rPr lang="en-US" sz="2800" dirty="0" smtClean="0"/>
              <a:t> </a:t>
            </a:r>
            <a:r>
              <a:rPr lang="ru-RU" sz="2800" dirty="0" smtClean="0"/>
              <a:t>Пускай на земле будет больше смеющихся детей.</a:t>
            </a:r>
            <a:r>
              <a:rPr lang="en-US" sz="2800" dirty="0" smtClean="0"/>
              <a:t> </a:t>
            </a:r>
            <a:r>
              <a:rPr lang="ru-RU" sz="2800" dirty="0" smtClean="0"/>
              <a:t>Ведь для СЧАСТЬЯ надо совсем мало ЛЮБИТЬ!!!</a:t>
            </a:r>
            <a:endParaRPr lang="ru-RU" sz="2800" dirty="0"/>
          </a:p>
        </p:txBody>
      </p:sp>
      <p:pic>
        <p:nvPicPr>
          <p:cNvPr id="4" name="Содержимое 3" descr="mer-2995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2060848"/>
            <a:ext cx="8640960" cy="468052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04088"/>
            <a:ext cx="8291264" cy="1140736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0070C0"/>
                </a:solidFill>
              </a:rPr>
              <a:t>Я думаю ради этого  стоит жить!!!</a:t>
            </a:r>
            <a:endParaRPr lang="ru-RU" sz="4400" dirty="0">
              <a:solidFill>
                <a:srgbClr val="0070C0"/>
              </a:solidFill>
            </a:endParaRPr>
          </a:p>
        </p:txBody>
      </p:sp>
      <p:pic>
        <p:nvPicPr>
          <p:cNvPr id="4" name="Содержимое 3" descr="bm-rusya-2025e-kadar-26-milyon-azalacak-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988840"/>
            <a:ext cx="8640960" cy="4752527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4016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Презентацию подготовила ученица 4в класса Черчесова Илона</a:t>
            </a:r>
            <a:endParaRPr lang="ru-RU" sz="4000" dirty="0">
              <a:solidFill>
                <a:srgbClr val="0070C0"/>
              </a:solidFill>
            </a:endParaRPr>
          </a:p>
        </p:txBody>
      </p:sp>
      <p:pic>
        <p:nvPicPr>
          <p:cNvPr id="4" name="Содержимое 3" descr="IMGA008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70278" y="1935163"/>
            <a:ext cx="7803444" cy="4389437"/>
          </a:xfrm>
        </p:spPr>
      </p:pic>
      <p:pic>
        <p:nvPicPr>
          <p:cNvPr id="5" name="Рисунок 4" descr="IMGA030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1772816"/>
            <a:ext cx="8128000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               </a:t>
            </a:r>
            <a:r>
              <a:rPr lang="ru-RU" dirty="0" smtClean="0">
                <a:solidFill>
                  <a:srgbClr val="0070C0"/>
                </a:solidFill>
              </a:rPr>
              <a:t>Если бы я была волшебница…  </a:t>
            </a:r>
            <a:r>
              <a:rPr lang="en-US" dirty="0" smtClean="0">
                <a:solidFill>
                  <a:srgbClr val="0070C0"/>
                </a:solidFill>
              </a:rPr>
              <a:t>                       </a:t>
            </a:r>
            <a:r>
              <a:rPr lang="ru-RU" dirty="0" smtClean="0">
                <a:solidFill>
                  <a:srgbClr val="0070C0"/>
                </a:solidFill>
              </a:rPr>
              <a:t>И у меня в руках была волшебная палочка то я очень многое бы изменила в этой жизни…                 Сколько у нас детей сирот которые находятся в детских домах? Очень много а сколько таких у кого только мама или только папа и как трудно смотреть на всё это.                                                                               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10058091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3501008"/>
            <a:ext cx="5184576" cy="335699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0070C0"/>
                </a:solidFill>
              </a:rPr>
              <a:t>МАМА НАЙДИ МЕНЯ!ПРОШУ!</a:t>
            </a:r>
            <a:endParaRPr lang="ru-RU" sz="4800" dirty="0">
              <a:solidFill>
                <a:srgbClr val="0070C0"/>
              </a:solidFill>
            </a:endParaRPr>
          </a:p>
        </p:txBody>
      </p:sp>
      <p:pic>
        <p:nvPicPr>
          <p:cNvPr id="4" name="Содержимое 3" descr="b_8e6697613a9a1ce24ef8642f4d7021e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57469" y="1935163"/>
            <a:ext cx="3629062" cy="4389437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А сколько у нас больных детей?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Содержимое 3" descr="1052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988840"/>
            <a:ext cx="8568952" cy="468052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1772816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Ну почему я на самом деле не волшебница ведь я могла бы им помочь!!!</a:t>
            </a:r>
            <a:endParaRPr lang="ru-RU" sz="4000" dirty="0">
              <a:solidFill>
                <a:srgbClr val="0070C0"/>
              </a:solidFill>
            </a:endParaRPr>
          </a:p>
        </p:txBody>
      </p:sp>
      <p:pic>
        <p:nvPicPr>
          <p:cNvPr id="4" name="Содержимое 3" descr="big1200205646_chld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916832"/>
            <a:ext cx="8712967" cy="4941167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0070C0"/>
                </a:solidFill>
              </a:rPr>
              <a:t>Он очень ждет свою маму…</a:t>
            </a:r>
            <a:endParaRPr lang="ru-RU" sz="5400" dirty="0">
              <a:solidFill>
                <a:srgbClr val="0070C0"/>
              </a:solidFill>
            </a:endParaRPr>
          </a:p>
        </p:txBody>
      </p:sp>
      <p:pic>
        <p:nvPicPr>
          <p:cNvPr id="4" name="Содержимое 3" descr="4659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268760"/>
            <a:ext cx="8424935" cy="558924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Если б только я была волшебницей…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Я бы обязательно помогла этому малышу найти маму и быть счастливым!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94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780928"/>
            <a:ext cx="7488832" cy="407707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008112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0070C0"/>
                </a:solidFill>
              </a:rPr>
              <a:t>Я бы создала игровые комнаты</a:t>
            </a:r>
            <a:endParaRPr lang="ru-RU" sz="4800" dirty="0">
              <a:solidFill>
                <a:srgbClr val="0070C0"/>
              </a:solidFill>
            </a:endParaRPr>
          </a:p>
        </p:txBody>
      </p:sp>
      <p:pic>
        <p:nvPicPr>
          <p:cNvPr id="4" name="Содержимое 3" descr="db42e85ef1a6ef19085946e42174efe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556793"/>
            <a:ext cx="8568952" cy="5184576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137</TotalTime>
  <Words>217</Words>
  <Application>Microsoft Office PowerPoint</Application>
  <PresentationFormat>Экран (4:3)</PresentationFormat>
  <Paragraphs>14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ЕСЛИ БЫ Я БЫЛА ВОЛШЕБНИЦА…</vt:lpstr>
      <vt:lpstr>Презентацию подготовила ученица 4в класса Черчесова Илона</vt:lpstr>
      <vt:lpstr>Презентация PowerPoint</vt:lpstr>
      <vt:lpstr>МАМА НАЙДИ МЕНЯ!ПРОШУ!</vt:lpstr>
      <vt:lpstr>А сколько у нас больных детей?</vt:lpstr>
      <vt:lpstr>Ну почему я на самом деле не волшебница ведь я могла бы им помочь!!!</vt:lpstr>
      <vt:lpstr>Он очень ждет свою маму…</vt:lpstr>
      <vt:lpstr>Если б только я была волшебницей…</vt:lpstr>
      <vt:lpstr>Я бы создала игровые комнаты</vt:lpstr>
      <vt:lpstr>Комнаты отдыха где дети могли бы отдыхать и набираться сил.</vt:lpstr>
      <vt:lpstr>Презентация PowerPoint</vt:lpstr>
      <vt:lpstr>Мама первое слово которое произносит малыш. Мама всегда должна быть рядом. Пускай на земле будет больше смеющихся детей. Ведь для СЧАСТЬЯ надо совсем мало ЛЮБИТЬ!!!</vt:lpstr>
      <vt:lpstr>Я думаю ради этого  стоит жить!!!</vt:lpstr>
    </vt:vector>
  </TitlesOfParts>
  <Company>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ЕСЛИ БЫ Я БЫЛА ВОЛШЕБНИЦА…</dc:title>
  <dc:creator>User</dc:creator>
  <cp:lastModifiedBy>Хамикоевы</cp:lastModifiedBy>
  <cp:revision>16</cp:revision>
  <dcterms:created xsi:type="dcterms:W3CDTF">2011-10-11T14:30:03Z</dcterms:created>
  <dcterms:modified xsi:type="dcterms:W3CDTF">2012-03-24T17:47:54Z</dcterms:modified>
</cp:coreProperties>
</file>