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2" r:id="rId4"/>
    <p:sldId id="264" r:id="rId5"/>
    <p:sldId id="265" r:id="rId6"/>
    <p:sldId id="266" r:id="rId7"/>
    <p:sldId id="267" r:id="rId8"/>
    <p:sldId id="269" r:id="rId9"/>
    <p:sldId id="271" r:id="rId10"/>
    <p:sldId id="272" r:id="rId11"/>
    <p:sldId id="274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85860"/>
            <a:ext cx="8062913" cy="4643470"/>
          </a:xfrm>
        </p:spPr>
        <p:txBody>
          <a:bodyPr>
            <a:noAutofit/>
          </a:bodyPr>
          <a:lstStyle/>
          <a:p>
            <a:pPr algn="ctr"/>
            <a:r>
              <a:rPr lang="ru-RU" sz="1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Умники и Умницы</a:t>
            </a:r>
            <a:br>
              <a:rPr lang="ru-RU" sz="1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:\Картинки\C41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1972366" cy="29432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60350"/>
            <a:ext cx="8358246" cy="126841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Какой из музеев является одним из крупнейшим в России и в мире?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3214710" cy="2470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Рисунок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3217865" cy="233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6502" y="4143380"/>
            <a:ext cx="3436239" cy="224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7600" y="1643049"/>
            <a:ext cx="3250548" cy="216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785918" y="1714488"/>
            <a:ext cx="200026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Эрмитаж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4143380"/>
            <a:ext cx="257176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Пинакотека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86380" y="4214818"/>
            <a:ext cx="250033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Кунсткамера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1785926"/>
            <a:ext cx="278608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Русский музей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6286544" cy="12858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3.Продолжите пословицу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темноте все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кошки…»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71538" y="2205038"/>
            <a:ext cx="3286148" cy="1728787"/>
            <a:chOff x="567" y="1706"/>
            <a:chExt cx="1678" cy="1089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567" y="1706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82" y="1752"/>
              <a:ext cx="20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а)</a:t>
              </a:r>
            </a:p>
          </p:txBody>
        </p:sp>
        <p:sp>
          <p:nvSpPr>
            <p:cNvPr id="61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54" y="1797"/>
              <a:ext cx="1305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белые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15685" y="2205038"/>
            <a:ext cx="3499652" cy="1728787"/>
            <a:chOff x="2854" y="1752"/>
            <a:chExt cx="1749" cy="1089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854" y="1752"/>
              <a:ext cx="174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82" y="1842"/>
              <a:ext cx="1214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черные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925" y="1797"/>
              <a:ext cx="25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71538" y="4652963"/>
            <a:ext cx="3286148" cy="1728787"/>
            <a:chOff x="567" y="2931"/>
            <a:chExt cx="1678" cy="108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67" y="2931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2976"/>
              <a:ext cx="29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б)</a:t>
              </a:r>
            </a:p>
          </p:txBody>
        </p:sp>
        <p:sp>
          <p:nvSpPr>
            <p:cNvPr id="61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59" y="3022"/>
              <a:ext cx="1277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серые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58443" y="4643438"/>
            <a:ext cx="3428334" cy="1728787"/>
            <a:chOff x="2965" y="2925"/>
            <a:chExt cx="1678" cy="1089"/>
          </a:xfrm>
        </p:grpSpPr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16" y="3022"/>
              <a:ext cx="25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г)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2965" y="2925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314" y="3022"/>
              <a:ext cx="1236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спят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pic>
        <p:nvPicPr>
          <p:cNvPr id="4098" name="Рисунок 31"/>
          <p:cNvPicPr>
            <a:picLocks noChangeAspect="1" noChangeArrowheads="1"/>
          </p:cNvPicPr>
          <p:nvPr/>
        </p:nvPicPr>
        <p:blipFill>
          <a:blip r:embed="rId2"/>
          <a:srcRect t="18626" b="17844"/>
          <a:stretch>
            <a:fillRect/>
          </a:stretch>
        </p:blipFill>
        <p:spPr bwMode="auto">
          <a:xfrm>
            <a:off x="6572264" y="285728"/>
            <a:ext cx="2286016" cy="145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0350"/>
            <a:ext cx="84296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последовательность событий в произведении?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00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71538" y="2205038"/>
            <a:ext cx="3286148" cy="1728787"/>
            <a:chOff x="567" y="1706"/>
            <a:chExt cx="1678" cy="1089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567" y="1706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82" y="1752"/>
              <a:ext cx="20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а)</a:t>
              </a:r>
            </a:p>
          </p:txBody>
        </p:sp>
        <p:sp>
          <p:nvSpPr>
            <p:cNvPr id="61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59" y="1802"/>
              <a:ext cx="1305" cy="7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эпиграф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15685" y="2205038"/>
            <a:ext cx="3499652" cy="1728787"/>
            <a:chOff x="2854" y="1752"/>
            <a:chExt cx="1749" cy="1089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854" y="1752"/>
              <a:ext cx="174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82" y="1893"/>
              <a:ext cx="1214" cy="8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 </a:t>
              </a:r>
              <a:r>
                <a:rPr lang="ru-RU" sz="54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сюжет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925" y="1797"/>
              <a:ext cx="25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71538" y="4643438"/>
            <a:ext cx="3286148" cy="1728787"/>
            <a:chOff x="567" y="2925"/>
            <a:chExt cx="1678" cy="108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67" y="2925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2976"/>
              <a:ext cx="219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б)</a:t>
              </a:r>
            </a:p>
          </p:txBody>
        </p:sp>
        <p:sp>
          <p:nvSpPr>
            <p:cNvPr id="61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59" y="3060"/>
              <a:ext cx="1277" cy="8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 </a:t>
              </a:r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оглавление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58443" y="4643438"/>
            <a:ext cx="3428334" cy="1728787"/>
            <a:chOff x="2965" y="2925"/>
            <a:chExt cx="1678" cy="1089"/>
          </a:xfrm>
        </p:grpSpPr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16" y="3022"/>
              <a:ext cx="25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г)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2965" y="2925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314" y="3240"/>
              <a:ext cx="1236" cy="4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эпилог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pic>
        <p:nvPicPr>
          <p:cNvPr id="5122" name="Picture 2" descr="C:\Documents and Settings\Admin\Мои документы\МОУ Гармония\Картинки\картинки 1\Картинки из интернета\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1543054" cy="18456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0350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Назовите князя, который крестил Русь?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71538" y="2205038"/>
            <a:ext cx="3286148" cy="1728787"/>
            <a:chOff x="567" y="1706"/>
            <a:chExt cx="1678" cy="1089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567" y="1706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82" y="1752"/>
              <a:ext cx="20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а)</a:t>
              </a:r>
            </a:p>
          </p:txBody>
        </p:sp>
        <p:sp>
          <p:nvSpPr>
            <p:cNvPr id="61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54" y="1892"/>
              <a:ext cx="1305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Олег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15685" y="2205038"/>
            <a:ext cx="3499652" cy="1728787"/>
            <a:chOff x="2854" y="1752"/>
            <a:chExt cx="1749" cy="1089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854" y="1752"/>
              <a:ext cx="174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82" y="1842"/>
              <a:ext cx="1214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Ярослав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925" y="1797"/>
              <a:ext cx="25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71538" y="4652963"/>
            <a:ext cx="3286148" cy="1728787"/>
            <a:chOff x="567" y="2931"/>
            <a:chExt cx="1678" cy="108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67" y="2931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2976"/>
              <a:ext cx="219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б)</a:t>
              </a:r>
            </a:p>
          </p:txBody>
        </p:sp>
        <p:sp>
          <p:nvSpPr>
            <p:cNvPr id="61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59" y="3022"/>
              <a:ext cx="1277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Владимир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58443" y="4643438"/>
            <a:ext cx="3428334" cy="1728787"/>
            <a:chOff x="2965" y="2925"/>
            <a:chExt cx="1678" cy="1089"/>
          </a:xfrm>
        </p:grpSpPr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16" y="3022"/>
              <a:ext cx="25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г)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2965" y="2925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314" y="3195"/>
              <a:ext cx="1236" cy="7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Иван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pic>
        <p:nvPicPr>
          <p:cNvPr id="6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928670"/>
            <a:ext cx="1500166" cy="114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916238" y="1628775"/>
            <a:ext cx="44116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</a:t>
            </a:r>
            <a:r>
              <a:rPr lang="ru-RU" sz="9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тур</a:t>
            </a:r>
          </a:p>
        </p:txBody>
      </p:sp>
      <p:pic>
        <p:nvPicPr>
          <p:cNvPr id="9218" name="Picture 2" descr="G:\Картинки\C41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2322513" cy="365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28604"/>
            <a:ext cx="8429684" cy="157163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дерево, произрастающее в Индии и имеющее очень душистую древесину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42910" y="2071678"/>
            <a:ext cx="3714776" cy="1862147"/>
            <a:chOff x="567" y="1706"/>
            <a:chExt cx="1678" cy="1089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567" y="1706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82" y="1752"/>
              <a:ext cx="20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а)</a:t>
              </a:r>
            </a:p>
          </p:txBody>
        </p:sp>
        <p:sp>
          <p:nvSpPr>
            <p:cNvPr id="61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22" y="1847"/>
              <a:ext cx="1313" cy="7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секвойя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71853" y="2000251"/>
            <a:ext cx="3499652" cy="1728787"/>
            <a:chOff x="3032" y="1623"/>
            <a:chExt cx="1749" cy="1089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032" y="1623"/>
              <a:ext cx="174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353" y="1848"/>
              <a:ext cx="1215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персик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068" y="1713"/>
              <a:ext cx="179" cy="3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42910" y="4572008"/>
            <a:ext cx="3286148" cy="1728787"/>
            <a:chOff x="567" y="2931"/>
            <a:chExt cx="1678" cy="108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67" y="2931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2976"/>
              <a:ext cx="219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б)</a:t>
              </a:r>
            </a:p>
          </p:txBody>
        </p:sp>
        <p:sp>
          <p:nvSpPr>
            <p:cNvPr id="61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59" y="3022"/>
              <a:ext cx="1277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сандал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429327" y="4643446"/>
            <a:ext cx="3428334" cy="1728787"/>
            <a:chOff x="3000" y="2925"/>
            <a:chExt cx="1678" cy="1089"/>
          </a:xfrm>
        </p:grpSpPr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16" y="3022"/>
              <a:ext cx="25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г)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3000" y="2925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314" y="3150"/>
              <a:ext cx="1236" cy="7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айва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8931" y="3286124"/>
            <a:ext cx="166981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857232"/>
            <a:ext cx="6357982" cy="54611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Каких птиц называют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сизарями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71538" y="2205038"/>
            <a:ext cx="3286148" cy="1728787"/>
            <a:chOff x="567" y="1706"/>
            <a:chExt cx="1678" cy="1089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567" y="1706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82" y="1752"/>
              <a:ext cx="20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а)</a:t>
              </a:r>
            </a:p>
          </p:txBody>
        </p:sp>
        <p:sp>
          <p:nvSpPr>
            <p:cNvPr id="61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54" y="1797"/>
              <a:ext cx="1305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орлов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15685" y="2205038"/>
            <a:ext cx="3499652" cy="1728787"/>
            <a:chOff x="2854" y="1752"/>
            <a:chExt cx="1749" cy="1089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854" y="1752"/>
              <a:ext cx="174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82" y="1842"/>
              <a:ext cx="1214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воробьев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925" y="1797"/>
              <a:ext cx="25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71538" y="4652963"/>
            <a:ext cx="3286148" cy="1728787"/>
            <a:chOff x="567" y="2931"/>
            <a:chExt cx="1678" cy="108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67" y="2931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2976"/>
              <a:ext cx="219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б)</a:t>
              </a:r>
            </a:p>
          </p:txBody>
        </p:sp>
        <p:sp>
          <p:nvSpPr>
            <p:cNvPr id="61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59" y="3022"/>
              <a:ext cx="1277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голубей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58443" y="4643438"/>
            <a:ext cx="3428334" cy="1728787"/>
            <a:chOff x="2965" y="2925"/>
            <a:chExt cx="1678" cy="1089"/>
          </a:xfrm>
        </p:grpSpPr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16" y="3022"/>
              <a:ext cx="25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г)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2965" y="2925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314" y="3022"/>
              <a:ext cx="1236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синиц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pic>
        <p:nvPicPr>
          <p:cNvPr id="8194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85728"/>
            <a:ext cx="1604981" cy="170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43314"/>
            <a:ext cx="1142976" cy="84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0350"/>
            <a:ext cx="8429684" cy="202564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писатель создал огромное множество литературных произведений о жизни животных, являлся иллюстратором  своих и других произведений.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Admin\Рабочий стол\конкурс\паусто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1990" y="3884987"/>
            <a:ext cx="2507200" cy="2773923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конкурс\вбиан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2307300" cy="2817687"/>
          </a:xfrm>
          <a:prstGeom prst="rect">
            <a:avLst/>
          </a:prstGeom>
          <a:noFill/>
        </p:spPr>
      </p:pic>
      <p:pic>
        <p:nvPicPr>
          <p:cNvPr id="8197" name="Picture 5" descr="C:\Documents and Settings\Admin\Рабочий стол\конкурс\чаруш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714752"/>
            <a:ext cx="2455714" cy="3143248"/>
          </a:xfrm>
          <a:prstGeom prst="rect">
            <a:avLst/>
          </a:prstGeom>
          <a:noFill/>
        </p:spPr>
      </p:pic>
      <p:pic>
        <p:nvPicPr>
          <p:cNvPr id="8199" name="Picture 7" descr="C:\Documents and Settings\Admin\Рабочий стол\конкурс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00306"/>
            <a:ext cx="2248868" cy="28478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500306"/>
            <a:ext cx="514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3929066"/>
            <a:ext cx="100013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</a:rPr>
              <a:t>Б)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929198"/>
            <a:ext cx="207170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ПРИШВИН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6215082"/>
            <a:ext cx="250033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ПАУСТОВСКИЙ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2143116"/>
            <a:ext cx="78581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В)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4500570"/>
            <a:ext cx="192882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БИАНКИ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3714752"/>
            <a:ext cx="527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Г)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6500834"/>
            <a:ext cx="2285984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ЧАРУШИН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0350"/>
            <a:ext cx="8429684" cy="13827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в русском языке, который изучает части речи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15115" y="2714625"/>
            <a:ext cx="3286148" cy="1728787"/>
            <a:chOff x="385" y="2027"/>
            <a:chExt cx="1678" cy="1089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385" y="2027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5" y="2027"/>
              <a:ext cx="219" cy="4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а)</a:t>
              </a:r>
            </a:p>
          </p:txBody>
        </p:sp>
        <p:sp>
          <p:nvSpPr>
            <p:cNvPr id="61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40" y="2162"/>
              <a:ext cx="135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морфология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643438" y="2714620"/>
            <a:ext cx="3499652" cy="1728787"/>
            <a:chOff x="2854" y="1752"/>
            <a:chExt cx="1749" cy="1089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854" y="1752"/>
              <a:ext cx="174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104" y="1932"/>
              <a:ext cx="1464" cy="8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фразеология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854" y="1797"/>
              <a:ext cx="25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42655" y="4714875"/>
            <a:ext cx="3286148" cy="1728787"/>
            <a:chOff x="348" y="2970"/>
            <a:chExt cx="1678" cy="108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348" y="2970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85" y="3060"/>
              <a:ext cx="255" cy="3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б)</a:t>
              </a:r>
            </a:p>
          </p:txBody>
        </p:sp>
        <p:sp>
          <p:nvSpPr>
            <p:cNvPr id="61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603" y="3285"/>
              <a:ext cx="1313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лексика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58443" y="4643438"/>
            <a:ext cx="3428334" cy="1728787"/>
            <a:chOff x="2965" y="2925"/>
            <a:chExt cx="1678" cy="1089"/>
          </a:xfrm>
        </p:grpSpPr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16" y="3022"/>
              <a:ext cx="25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г)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2965" y="2925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279" y="3240"/>
              <a:ext cx="1271" cy="4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фонетика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pic>
        <p:nvPicPr>
          <p:cNvPr id="9218" name="Picture 2" descr="C:\Documents and Settings\Admin\Мои документы\МОУ Гармония\Картинки\картинки 1\Картинки из интернета\Безымянный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928670"/>
            <a:ext cx="1724025" cy="15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0350"/>
            <a:ext cx="8429684" cy="181132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знаменита Бразилия?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714348" y="2571744"/>
            <a:ext cx="3286148" cy="1728787"/>
            <a:chOff x="385" y="2027"/>
            <a:chExt cx="1678" cy="1089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385" y="2027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5" y="2027"/>
              <a:ext cx="219" cy="4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а)</a:t>
              </a:r>
            </a:p>
          </p:txBody>
        </p:sp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40" y="2162"/>
              <a:ext cx="135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оперой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715472" y="2643183"/>
            <a:ext cx="3499652" cy="1728787"/>
            <a:chOff x="2890" y="1707"/>
            <a:chExt cx="1749" cy="1089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890" y="1707"/>
              <a:ext cx="174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175" y="2022"/>
              <a:ext cx="1393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живописью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925" y="1752"/>
              <a:ext cx="25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в)</a:t>
              </a:r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642655" y="4714875"/>
            <a:ext cx="3286148" cy="1728787"/>
            <a:chOff x="348" y="2970"/>
            <a:chExt cx="1678" cy="1089"/>
          </a:xfrm>
        </p:grpSpPr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348" y="2970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85" y="3060"/>
              <a:ext cx="255" cy="3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б)</a:t>
              </a:r>
            </a:p>
          </p:txBody>
        </p:sp>
        <p:sp>
          <p:nvSpPr>
            <p:cNvPr id="3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603" y="3285"/>
              <a:ext cx="1313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балетом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35" name="Group 19"/>
          <p:cNvGrpSpPr>
            <a:grpSpLocks/>
          </p:cNvGrpSpPr>
          <p:nvPr/>
        </p:nvGrpSpPr>
        <p:grpSpPr bwMode="auto">
          <a:xfrm>
            <a:off x="4858443" y="4643438"/>
            <a:ext cx="3428334" cy="1728787"/>
            <a:chOff x="2965" y="2925"/>
            <a:chExt cx="1678" cy="1089"/>
          </a:xfrm>
        </p:grpSpPr>
        <p:sp>
          <p:nvSpPr>
            <p:cNvPr id="3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16" y="3022"/>
              <a:ext cx="25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г)</a:t>
              </a:r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2965" y="2925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8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279" y="3240"/>
              <a:ext cx="1271" cy="4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карнавалом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071546"/>
            <a:ext cx="20986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11413" y="692150"/>
            <a:ext cx="41052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  <a:r>
              <a:rPr lang="ru-RU" sz="11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тур</a:t>
            </a:r>
          </a:p>
        </p:txBody>
      </p:sp>
      <p:pic>
        <p:nvPicPr>
          <p:cNvPr id="1026" name="Picture 2" descr="G:\Картинки 22\286acc1fe19ft.jpg"/>
          <p:cNvPicPr>
            <a:picLocks noChangeAspect="1" noChangeArrowheads="1"/>
          </p:cNvPicPr>
          <p:nvPr/>
        </p:nvPicPr>
        <p:blipFill>
          <a:blip r:embed="rId2"/>
          <a:srcRect b="7306"/>
          <a:stretch>
            <a:fillRect/>
          </a:stretch>
        </p:blipFill>
        <p:spPr bwMode="auto">
          <a:xfrm>
            <a:off x="4786314" y="2857496"/>
            <a:ext cx="3855446" cy="38318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71605" y="2133600"/>
            <a:ext cx="4500593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Финал</a:t>
            </a:r>
          </a:p>
        </p:txBody>
      </p:sp>
      <p:pic>
        <p:nvPicPr>
          <p:cNvPr id="10242" name="Picture 2" descr="G:\Картинки\C41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071810"/>
            <a:ext cx="2952750" cy="365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картинки 1\Картинки из интернета\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714752"/>
            <a:ext cx="1741311" cy="207170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 себе раздел и попытайся за минуту ответить  на 18 вопросов!!!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«Растительная жизнь»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«Братья наши меньшие»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«Сказочные животные»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«Калейдоскоп»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«Угадай –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«Музыка»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0350"/>
            <a:ext cx="8643998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Какого медведя не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существует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природе?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71538" y="2205038"/>
            <a:ext cx="3286148" cy="1728787"/>
            <a:chOff x="567" y="1706"/>
            <a:chExt cx="1678" cy="1089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567" y="1706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82" y="1752"/>
              <a:ext cx="271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а)</a:t>
              </a:r>
            </a:p>
          </p:txBody>
        </p:sp>
        <p:sp>
          <p:nvSpPr>
            <p:cNvPr id="61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54" y="1797"/>
              <a:ext cx="1305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черного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15685" y="2205038"/>
            <a:ext cx="3499652" cy="1728787"/>
            <a:chOff x="2854" y="1752"/>
            <a:chExt cx="1749" cy="1089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854" y="1752"/>
              <a:ext cx="174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82" y="1842"/>
              <a:ext cx="1214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серого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925" y="1797"/>
              <a:ext cx="25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71538" y="4652963"/>
            <a:ext cx="3286148" cy="1728787"/>
            <a:chOff x="567" y="2931"/>
            <a:chExt cx="1678" cy="108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67" y="2931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2976"/>
              <a:ext cx="29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б)</a:t>
              </a:r>
            </a:p>
          </p:txBody>
        </p:sp>
        <p:sp>
          <p:nvSpPr>
            <p:cNvPr id="61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59" y="3022"/>
              <a:ext cx="1277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очкового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58443" y="4643438"/>
            <a:ext cx="3428334" cy="1728787"/>
            <a:chOff x="2965" y="2925"/>
            <a:chExt cx="1678" cy="1089"/>
          </a:xfrm>
        </p:grpSpPr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16" y="3022"/>
              <a:ext cx="25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г)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2965" y="2925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314" y="3022"/>
              <a:ext cx="1236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бурого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70926"/>
            <a:ext cx="1285884" cy="189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60350"/>
            <a:ext cx="7858180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К какой группе музыкальных инструментов относится труба?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1472" y="1785926"/>
            <a:ext cx="3286148" cy="1728787"/>
            <a:chOff x="567" y="1706"/>
            <a:chExt cx="1678" cy="1089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567" y="1706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82" y="1752"/>
              <a:ext cx="271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а)</a:t>
              </a:r>
            </a:p>
          </p:txBody>
        </p:sp>
        <p:sp>
          <p:nvSpPr>
            <p:cNvPr id="61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22" y="1982"/>
              <a:ext cx="1337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dirty="0" smtClean="0"/>
                <a:t> </a:t>
              </a:r>
              <a:r>
                <a:rPr lang="ru-RU" sz="7200" b="1" dirty="0" smtClean="0">
                  <a:latin typeface="Times New Roman" pitchFamily="18" charset="0"/>
                  <a:cs typeface="Times New Roman" pitchFamily="18" charset="0"/>
                </a:rPr>
                <a:t>к группе струнных</a:t>
              </a:r>
            </a:p>
            <a:p>
              <a:r>
                <a:rPr lang="ru-RU" sz="7200" b="1" dirty="0" smtClean="0">
                  <a:latin typeface="Times New Roman" pitchFamily="18" charset="0"/>
                  <a:cs typeface="Times New Roman" pitchFamily="18" charset="0"/>
                </a:rPr>
                <a:t> смычковых</a:t>
              </a:r>
            </a:p>
            <a:p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643438" y="1785929"/>
            <a:ext cx="3499652" cy="1728787"/>
            <a:chOff x="2854" y="1527"/>
            <a:chExt cx="1749" cy="1089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854" y="1527"/>
              <a:ext cx="174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11" y="1887"/>
              <a:ext cx="1285" cy="3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к группе ударных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925" y="1617"/>
              <a:ext cx="25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15114" y="4572001"/>
            <a:ext cx="3286148" cy="1728787"/>
            <a:chOff x="385" y="2880"/>
            <a:chExt cx="1678" cy="108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385" y="2880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2976"/>
              <a:ext cx="219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б)</a:t>
              </a:r>
            </a:p>
          </p:txBody>
        </p:sp>
        <p:sp>
          <p:nvSpPr>
            <p:cNvPr id="61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67" y="3285"/>
              <a:ext cx="1386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654"/>
                </a:avLst>
              </a:prstTxWarp>
            </a:bodyPr>
            <a:lstStyle/>
            <a:p>
              <a:pPr algn="ctr"/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к группе духовых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58443" y="4643438"/>
            <a:ext cx="3428334" cy="1728787"/>
            <a:chOff x="2965" y="2925"/>
            <a:chExt cx="1678" cy="1089"/>
          </a:xfrm>
        </p:grpSpPr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16" y="3022"/>
              <a:ext cx="25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г)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2965" y="2925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000" y="3285"/>
              <a:ext cx="1643" cy="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310"/>
                </a:avLst>
              </a:prstTxWarp>
            </a:bodyPr>
            <a:lstStyle/>
            <a:p>
              <a:pPr algn="ctr"/>
              <a:r>
                <a:rPr lang="ru-RU" sz="3600" dirty="0" smtClean="0"/>
                <a:t>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к группе электромузыкальных 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496"/>
            <a:ext cx="1932005" cy="19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труба"/>
          <p:cNvPicPr>
            <a:picLocks noChangeAspect="1" noChangeArrowheads="1"/>
          </p:cNvPicPr>
          <p:nvPr/>
        </p:nvPicPr>
        <p:blipFill>
          <a:blip r:embed="rId3"/>
          <a:srcRect t="21502" b="11318"/>
          <a:stretch>
            <a:fillRect/>
          </a:stretch>
        </p:blipFill>
        <p:spPr bwMode="auto">
          <a:xfrm>
            <a:off x="7577141" y="714356"/>
            <a:ext cx="1566859" cy="785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350"/>
            <a:ext cx="850112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Священная гора, где находились боги во главе с Зевсом, называлась..</a:t>
            </a:r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42910" y="1928802"/>
            <a:ext cx="3286148" cy="1728787"/>
            <a:chOff x="567" y="1706"/>
            <a:chExt cx="1678" cy="1089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567" y="1706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82" y="1752"/>
              <a:ext cx="271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а)</a:t>
              </a:r>
            </a:p>
          </p:txBody>
        </p:sp>
        <p:sp>
          <p:nvSpPr>
            <p:cNvPr id="61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32" y="1802"/>
              <a:ext cx="1204" cy="7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Арарат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15472" y="2143116"/>
            <a:ext cx="3499652" cy="1728787"/>
            <a:chOff x="2890" y="1797"/>
            <a:chExt cx="1749" cy="1089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890" y="1797"/>
              <a:ext cx="174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47" y="1887"/>
              <a:ext cx="1142" cy="8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 </a:t>
              </a:r>
              <a:r>
                <a:rPr lang="ru-RU" sz="23900" b="1" dirty="0" smtClean="0">
                  <a:latin typeface="Times New Roman" pitchFamily="18" charset="0"/>
                  <a:cs typeface="Times New Roman" pitchFamily="18" charset="0"/>
                </a:rPr>
                <a:t>Парнас</a:t>
              </a:r>
              <a:endParaRPr lang="ru-RU" sz="3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925" y="1797"/>
              <a:ext cx="25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01036" y="4572001"/>
            <a:ext cx="3286147" cy="1728787"/>
            <a:chOff x="531" y="2880"/>
            <a:chExt cx="1678" cy="108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31" y="2880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2976"/>
              <a:ext cx="219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б)</a:t>
              </a:r>
            </a:p>
          </p:txBody>
        </p:sp>
        <p:sp>
          <p:nvSpPr>
            <p:cNvPr id="61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59" y="3022"/>
              <a:ext cx="1277" cy="7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 </a:t>
              </a:r>
              <a:r>
                <a:rPr lang="ru-RU" sz="255800" b="1" dirty="0" smtClean="0">
                  <a:latin typeface="Times New Roman" pitchFamily="18" charset="0"/>
                  <a:cs typeface="Times New Roman" pitchFamily="18" charset="0"/>
                </a:rPr>
                <a:t>Олимп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  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787187" y="4572001"/>
            <a:ext cx="3856961" cy="1728787"/>
            <a:chOff x="2934" y="2880"/>
            <a:chExt cx="1678" cy="1089"/>
          </a:xfrm>
        </p:grpSpPr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16" y="3022"/>
              <a:ext cx="25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г)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2934" y="2880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307" y="3022"/>
              <a:ext cx="1150" cy="80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700" b="1" dirty="0" smtClean="0">
                  <a:latin typeface="Times New Roman" pitchFamily="18" charset="0"/>
                  <a:cs typeface="Times New Roman" pitchFamily="18" charset="0"/>
                </a:rPr>
                <a:t>Эверест</a:t>
              </a:r>
            </a:p>
          </p:txBody>
        </p:sp>
      </p:grpSp>
      <p:pic>
        <p:nvPicPr>
          <p:cNvPr id="3074" name="Рисунок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071546"/>
            <a:ext cx="1214414" cy="90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214686"/>
            <a:ext cx="128585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92958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самая маленькая в мире страна?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000" dirty="0"/>
          </a:p>
        </p:txBody>
      </p:sp>
      <p:pic>
        <p:nvPicPr>
          <p:cNvPr id="4099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365" y="4366374"/>
            <a:ext cx="3459445" cy="220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357694"/>
            <a:ext cx="2500330" cy="17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325349"/>
            <a:ext cx="3286148" cy="25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85860"/>
            <a:ext cx="193700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6072206"/>
            <a:ext cx="242889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Б</a:t>
            </a:r>
            <a:r>
              <a:rPr lang="ru-RU" sz="3600" b="1" dirty="0" smtClean="0">
                <a:solidFill>
                  <a:schemeClr val="bg1"/>
                </a:solidFill>
              </a:rPr>
              <a:t>) Ватикан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714752"/>
            <a:ext cx="250985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А) Италия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1500174"/>
            <a:ext cx="242889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</a:t>
            </a:r>
            <a:r>
              <a:rPr lang="ru-RU" sz="3600" b="1" dirty="0" smtClean="0">
                <a:solidFill>
                  <a:schemeClr val="bg1"/>
                </a:solidFill>
              </a:rPr>
              <a:t>) Россия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6215082"/>
            <a:ext cx="271464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</a:t>
            </a:r>
            <a:r>
              <a:rPr lang="ru-RU" sz="3600" b="1" dirty="0" smtClean="0">
                <a:solidFill>
                  <a:schemeClr val="tx1"/>
                </a:solidFill>
              </a:rPr>
              <a:t>) Франция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 называется стихотворное произведение без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рифмы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913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Белый стих      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Красный стих      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Полосатый стих      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Черный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стих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У Гармония\Картинки\картинки 1\Картинки из интернета\Рисунок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7" y="2000240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771775" y="1196975"/>
            <a:ext cx="38227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</a:t>
            </a:r>
            <a:r>
              <a:rPr lang="ru-RU" sz="9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тур</a:t>
            </a:r>
          </a:p>
        </p:txBody>
      </p:sp>
      <p:pic>
        <p:nvPicPr>
          <p:cNvPr id="11266" name="Picture 2" descr="G:\Картинки\C41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643182"/>
            <a:ext cx="2551113" cy="365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0350"/>
            <a:ext cx="8429684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угощал Барбос друга Бобика в сказке Н.Носова «Бобик в гостях у Барбоса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28596" y="1785926"/>
            <a:ext cx="3286148" cy="2000264"/>
            <a:chOff x="312" y="1622"/>
            <a:chExt cx="1678" cy="1089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312" y="1622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48" y="1712"/>
              <a:ext cx="255" cy="3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а)</a:t>
              </a:r>
            </a:p>
          </p:txBody>
        </p:sp>
        <p:sp>
          <p:nvSpPr>
            <p:cNvPr id="61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40" y="1757"/>
              <a:ext cx="1277" cy="7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компотом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71853" y="1714488"/>
            <a:ext cx="3499652" cy="1728787"/>
            <a:chOff x="3032" y="1443"/>
            <a:chExt cx="1749" cy="1089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032" y="1443"/>
              <a:ext cx="174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353" y="1578"/>
              <a:ext cx="1214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чаем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032" y="1533"/>
              <a:ext cx="25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71472" y="4643446"/>
            <a:ext cx="3286148" cy="1728787"/>
            <a:chOff x="567" y="2931"/>
            <a:chExt cx="1678" cy="108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67" y="2931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2976"/>
              <a:ext cx="29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б)</a:t>
              </a:r>
            </a:p>
          </p:txBody>
        </p:sp>
        <p:sp>
          <p:nvSpPr>
            <p:cNvPr id="61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59" y="3022"/>
              <a:ext cx="1277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квасом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214942" y="4857760"/>
            <a:ext cx="3428334" cy="1728787"/>
            <a:chOff x="2965" y="2925"/>
            <a:chExt cx="1678" cy="1089"/>
          </a:xfrm>
        </p:grpSpPr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16" y="3022"/>
              <a:ext cx="25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г)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2965" y="2925"/>
              <a:ext cx="1678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314" y="3022"/>
              <a:ext cx="1236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киселем</a:t>
              </a:r>
              <a:endPara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571744"/>
            <a:ext cx="19050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413</Words>
  <PresentationFormat>Экран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Умники и Умницы 2010</vt:lpstr>
      <vt:lpstr>Слайд 2</vt:lpstr>
      <vt:lpstr>1. Какого медведя не     существует в природе? </vt:lpstr>
      <vt:lpstr>2. К какой группе музыкальных инструментов относится труба? </vt:lpstr>
      <vt:lpstr>3. Священная гора, где находились боги во главе с Зевсом, называлась.. </vt:lpstr>
      <vt:lpstr>4. Как называется самая маленькая в мире страна? </vt:lpstr>
      <vt:lpstr>5. Как называется стихотворное произведение без рифмы</vt:lpstr>
      <vt:lpstr>Слайд 8</vt:lpstr>
      <vt:lpstr>1. Чем угощал Барбос друга Бобика в сказке Н.Носова «Бобик в гостях у Барбоса»</vt:lpstr>
      <vt:lpstr>2. Какой из музеев является одним из крупнейшим в России и в мире? </vt:lpstr>
      <vt:lpstr> 3.Продолжите пословицу: «В темноте все кошки…» </vt:lpstr>
      <vt:lpstr>4. Как называется последовательность событий в произведении?  </vt:lpstr>
      <vt:lpstr>5. Назовите князя, который крестил Русь? </vt:lpstr>
      <vt:lpstr>Слайд 14</vt:lpstr>
      <vt:lpstr>1. Как называется дерево, произрастающее в Индии и имеющее очень душистую древесину? </vt:lpstr>
      <vt:lpstr>2. Каких птиц называют  сизарями? </vt:lpstr>
      <vt:lpstr>3. Этот писатель создал огромное множество литературных произведений о жизни животных, являлся иллюстратором  своих и других произведений. </vt:lpstr>
      <vt:lpstr>4. Раздел в русском языке, который изучает части речи </vt:lpstr>
      <vt:lpstr>5. Чем знаменита Бразилия? </vt:lpstr>
      <vt:lpstr>Слайд 20</vt:lpstr>
      <vt:lpstr>Выбери себе раздел и попытайся за минуту ответить  на 18 вопросов!!!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Умники и Умницы 2009</dc:title>
  <cp:lastModifiedBy>Admin</cp:lastModifiedBy>
  <cp:revision>46</cp:revision>
  <dcterms:modified xsi:type="dcterms:W3CDTF">2010-04-24T15:28:17Z</dcterms:modified>
</cp:coreProperties>
</file>