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1" r:id="rId3"/>
    <p:sldId id="257" r:id="rId4"/>
    <p:sldId id="258" r:id="rId5"/>
    <p:sldId id="259" r:id="rId6"/>
    <p:sldId id="256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54" d="100"/>
          <a:sy n="54" d="100"/>
        </p:scale>
        <p:origin x="-7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119BD-1896-47E7-A390-CD46617C3CA0}" type="datetimeFigureOut">
              <a:rPr lang="ru-RU" smtClean="0"/>
              <a:t>16.10.2011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0F61E-90AF-429D-9BA1-264C17C9C53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119BD-1896-47E7-A390-CD46617C3CA0}" type="datetimeFigureOut">
              <a:rPr lang="ru-RU" smtClean="0"/>
              <a:t>16.10.2011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0F61E-90AF-429D-9BA1-264C17C9C53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119BD-1896-47E7-A390-CD46617C3CA0}" type="datetimeFigureOut">
              <a:rPr lang="ru-RU" smtClean="0"/>
              <a:t>16.10.2011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0F61E-90AF-429D-9BA1-264C17C9C53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8750"/>
            <a:ext cx="8229600" cy="125888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30725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B6F8BC-EA00-4857-AC65-F0AA81A189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119BD-1896-47E7-A390-CD46617C3CA0}" type="datetimeFigureOut">
              <a:rPr lang="ru-RU" smtClean="0"/>
              <a:t>16.10.2011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0F61E-90AF-429D-9BA1-264C17C9C53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119BD-1896-47E7-A390-CD46617C3CA0}" type="datetimeFigureOut">
              <a:rPr lang="ru-RU" smtClean="0"/>
              <a:t>16.10.2011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0F61E-90AF-429D-9BA1-264C17C9C53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119BD-1896-47E7-A390-CD46617C3CA0}" type="datetimeFigureOut">
              <a:rPr lang="ru-RU" smtClean="0"/>
              <a:t>16.10.2011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0F61E-90AF-429D-9BA1-264C17C9C53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119BD-1896-47E7-A390-CD46617C3CA0}" type="datetimeFigureOut">
              <a:rPr lang="ru-RU" smtClean="0"/>
              <a:t>16.10.2011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0F61E-90AF-429D-9BA1-264C17C9C53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119BD-1896-47E7-A390-CD46617C3CA0}" type="datetimeFigureOut">
              <a:rPr lang="ru-RU" smtClean="0"/>
              <a:t>16.10.2011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0F61E-90AF-429D-9BA1-264C17C9C53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119BD-1896-47E7-A390-CD46617C3CA0}" type="datetimeFigureOut">
              <a:rPr lang="ru-RU" smtClean="0"/>
              <a:t>16.10.2011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0F61E-90AF-429D-9BA1-264C17C9C53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119BD-1896-47E7-A390-CD46617C3CA0}" type="datetimeFigureOut">
              <a:rPr lang="ru-RU" smtClean="0"/>
              <a:t>16.10.2011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0F61E-90AF-429D-9BA1-264C17C9C53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119BD-1896-47E7-A390-CD46617C3CA0}" type="datetimeFigureOut">
              <a:rPr lang="ru-RU" smtClean="0"/>
              <a:t>16.10.2011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0F61E-90AF-429D-9BA1-264C17C9C53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D119BD-1896-47E7-A390-CD46617C3CA0}" type="datetimeFigureOut">
              <a:rPr lang="ru-RU" smtClean="0"/>
              <a:t>16.10.2011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A0F61E-90AF-429D-9BA1-264C17C9C535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8" name="Rectangle 4"/>
          <p:cNvSpPr>
            <a:spLocks noGrp="1" noChangeArrowheads="1"/>
          </p:cNvSpPr>
          <p:nvPr>
            <p:ph type="title"/>
          </p:nvPr>
        </p:nvSpPr>
        <p:spPr>
          <a:xfrm>
            <a:off x="285750" y="158750"/>
            <a:ext cx="8858250" cy="893763"/>
          </a:xfrm>
        </p:spPr>
        <p:txBody>
          <a:bodyPr/>
          <a:lstStyle/>
          <a:p>
            <a:pPr algn="l" eaLnBrk="1" hangingPunct="1">
              <a:defRPr/>
            </a:pPr>
            <a:r>
              <a:rPr lang="ru-RU" dirty="0" smtClean="0"/>
              <a:t>Анкетирование ребят в 3 классе</a:t>
            </a:r>
            <a:endParaRPr lang="ru-RU" dirty="0" smtClean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13335" name="Rectangle 23"/>
          <p:cNvSpPr>
            <a:spLocks noChangeArrowheads="1"/>
          </p:cNvSpPr>
          <p:nvPr/>
        </p:nvSpPr>
        <p:spPr bwMode="auto">
          <a:xfrm>
            <a:off x="0" y="1071563"/>
            <a:ext cx="9144000" cy="332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 eaLnBrk="0" hangingPunct="0"/>
            <a:r>
              <a:rPr lang="ru-RU" sz="1400">
                <a:effectLst/>
                <a:cs typeface="Times New Roman" pitchFamily="18" charset="0"/>
              </a:rPr>
              <a:t>        </a:t>
            </a:r>
            <a:endParaRPr lang="ru-RU" sz="2800" b="1">
              <a:effectLst/>
            </a:endParaRPr>
          </a:p>
          <a:p>
            <a:pPr algn="just" eaLnBrk="0" hangingPunct="0">
              <a:buFontTx/>
              <a:buChar char="•"/>
            </a:pPr>
            <a:r>
              <a:rPr lang="ru-RU" sz="2800" b="1">
                <a:effectLst/>
                <a:cs typeface="Times New Roman" pitchFamily="18" charset="0"/>
              </a:rPr>
              <a:t>Какие кружки и секции ты посещаешь?</a:t>
            </a:r>
            <a:endParaRPr lang="ru-RU" sz="2800" b="1">
              <a:effectLst/>
            </a:endParaRPr>
          </a:p>
          <a:p>
            <a:pPr algn="just" eaLnBrk="0" hangingPunct="0">
              <a:buFontTx/>
              <a:buChar char="•"/>
            </a:pPr>
            <a:r>
              <a:rPr lang="ru-RU" sz="2800" b="1">
                <a:effectLst/>
                <a:cs typeface="Times New Roman" pitchFamily="18" charset="0"/>
              </a:rPr>
              <a:t>Чему ты там научился?</a:t>
            </a:r>
            <a:endParaRPr lang="ru-RU" sz="2800" b="1">
              <a:effectLst/>
            </a:endParaRPr>
          </a:p>
          <a:p>
            <a:pPr algn="just" eaLnBrk="0" hangingPunct="0">
              <a:buFontTx/>
              <a:buChar char="•"/>
            </a:pPr>
            <a:r>
              <a:rPr lang="ru-RU" sz="2800" b="1">
                <a:effectLst/>
                <a:cs typeface="Times New Roman" pitchFamily="18" charset="0"/>
              </a:rPr>
              <a:t>Как ты считаешь,  есть ли у тебя талант?</a:t>
            </a:r>
            <a:endParaRPr lang="ru-RU" sz="2800" b="1">
              <a:effectLst/>
            </a:endParaRPr>
          </a:p>
          <a:p>
            <a:pPr algn="just" eaLnBrk="0" hangingPunct="0">
              <a:buFontTx/>
              <a:buChar char="•"/>
            </a:pPr>
            <a:r>
              <a:rPr lang="ru-RU" sz="2800" b="1">
                <a:effectLst/>
                <a:cs typeface="Times New Roman" pitchFamily="18" charset="0"/>
              </a:rPr>
              <a:t>Чем ты занимаешься в свободное время?</a:t>
            </a:r>
            <a:endParaRPr lang="ru-RU" sz="2800" b="1">
              <a:effectLst/>
            </a:endParaRPr>
          </a:p>
          <a:p>
            <a:pPr algn="just" eaLnBrk="0" hangingPunct="0">
              <a:buFontTx/>
              <a:buChar char="•"/>
            </a:pPr>
            <a:r>
              <a:rPr lang="ru-RU" sz="2800" b="1">
                <a:effectLst/>
                <a:cs typeface="Times New Roman" pitchFamily="18" charset="0"/>
              </a:rPr>
              <a:t>Какие кружки, секции ты бы хотел посещать? </a:t>
            </a:r>
          </a:p>
          <a:p>
            <a:pPr algn="just" eaLnBrk="0" hangingPunct="0">
              <a:buFontTx/>
              <a:buChar char="•"/>
            </a:pPr>
            <a:r>
              <a:rPr lang="ru-RU" sz="2800" b="1">
                <a:effectLst/>
                <a:cs typeface="Times New Roman" pitchFamily="18" charset="0"/>
              </a:rPr>
              <a:t>Почему?</a:t>
            </a:r>
            <a:endParaRPr lang="ru-RU" sz="2800" b="1">
              <a:effectLst/>
            </a:endParaRPr>
          </a:p>
        </p:txBody>
      </p:sp>
      <p:grpSp>
        <p:nvGrpSpPr>
          <p:cNvPr id="2" name="Группа 27"/>
          <p:cNvGrpSpPr>
            <a:grpSpLocks/>
          </p:cNvGrpSpPr>
          <p:nvPr/>
        </p:nvGrpSpPr>
        <p:grpSpPr bwMode="auto">
          <a:xfrm>
            <a:off x="3803650" y="3571875"/>
            <a:ext cx="5340350" cy="3286125"/>
            <a:chOff x="3803402" y="3571876"/>
            <a:chExt cx="5340598" cy="3286124"/>
          </a:xfrm>
        </p:grpSpPr>
        <p:grpSp>
          <p:nvGrpSpPr>
            <p:cNvPr id="3" name="Group 6"/>
            <p:cNvGrpSpPr>
              <a:grpSpLocks noChangeAspect="1"/>
            </p:cNvGrpSpPr>
            <p:nvPr/>
          </p:nvGrpSpPr>
          <p:grpSpPr bwMode="auto">
            <a:xfrm>
              <a:off x="3803402" y="3571876"/>
              <a:ext cx="5340598" cy="3286124"/>
              <a:chOff x="1429" y="1298"/>
              <a:chExt cx="4128" cy="2540"/>
            </a:xfrm>
          </p:grpSpPr>
          <p:sp>
            <p:nvSpPr>
              <p:cNvPr id="13317" name="AutoShape 5"/>
              <p:cNvSpPr>
                <a:spLocks noChangeAspect="1" noChangeArrowheads="1" noTextEdit="1"/>
              </p:cNvSpPr>
              <p:nvPr/>
            </p:nvSpPr>
            <p:spPr bwMode="auto">
              <a:xfrm>
                <a:off x="1429" y="1298"/>
                <a:ext cx="4128" cy="25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319" name="Rectangle 7"/>
              <p:cNvSpPr>
                <a:spLocks noChangeArrowheads="1"/>
              </p:cNvSpPr>
              <p:nvPr/>
            </p:nvSpPr>
            <p:spPr bwMode="auto">
              <a:xfrm>
                <a:off x="1469" y="1331"/>
                <a:ext cx="4040" cy="2474"/>
              </a:xfrm>
              <a:prstGeom prst="rect">
                <a:avLst/>
              </a:prstGeom>
              <a:solidFill>
                <a:srgbClr val="FFFFFF"/>
              </a:solidFill>
              <a:ln w="8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320" name="Line 8"/>
              <p:cNvSpPr>
                <a:spLocks noChangeShapeType="1"/>
              </p:cNvSpPr>
              <p:nvPr/>
            </p:nvSpPr>
            <p:spPr bwMode="auto">
              <a:xfrm flipV="1">
                <a:off x="3453" y="2164"/>
                <a:ext cx="520" cy="28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321" name="Line 9"/>
              <p:cNvSpPr>
                <a:spLocks noChangeShapeType="1"/>
              </p:cNvSpPr>
              <p:nvPr/>
            </p:nvSpPr>
            <p:spPr bwMode="auto">
              <a:xfrm>
                <a:off x="3453" y="2966"/>
                <a:ext cx="520" cy="28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322" name="Freeform 10"/>
              <p:cNvSpPr>
                <a:spLocks/>
              </p:cNvSpPr>
              <p:nvPr/>
            </p:nvSpPr>
            <p:spPr bwMode="auto">
              <a:xfrm>
                <a:off x="1749" y="1981"/>
                <a:ext cx="1703" cy="1448"/>
              </a:xfrm>
              <a:custGeom>
                <a:avLst/>
                <a:gdLst/>
                <a:ahLst/>
                <a:cxnLst>
                  <a:cxn ang="0">
                    <a:pos x="158" y="10"/>
                  </a:cxn>
                  <a:cxn ang="0">
                    <a:pos x="110" y="0"/>
                  </a:cxn>
                  <a:cxn ang="0">
                    <a:pos x="0" y="110"/>
                  </a:cxn>
                  <a:cxn ang="0">
                    <a:pos x="110" y="221"/>
                  </a:cxn>
                  <a:cxn ang="0">
                    <a:pos x="213" y="151"/>
                  </a:cxn>
                  <a:cxn ang="0">
                    <a:pos x="110" y="110"/>
                  </a:cxn>
                  <a:cxn ang="0">
                    <a:pos x="158" y="10"/>
                  </a:cxn>
                </a:cxnLst>
                <a:rect l="0" t="0" r="r" b="b"/>
                <a:pathLst>
                  <a:path w="213" h="221">
                    <a:moveTo>
                      <a:pt x="158" y="10"/>
                    </a:moveTo>
                    <a:cubicBezTo>
                      <a:pt x="143" y="3"/>
                      <a:pt x="126" y="0"/>
                      <a:pt x="110" y="0"/>
                    </a:cubicBezTo>
                    <a:cubicBezTo>
                      <a:pt x="49" y="0"/>
                      <a:pt x="0" y="49"/>
                      <a:pt x="0" y="110"/>
                    </a:cubicBezTo>
                    <a:cubicBezTo>
                      <a:pt x="0" y="171"/>
                      <a:pt x="49" y="221"/>
                      <a:pt x="110" y="221"/>
                    </a:cubicBezTo>
                    <a:cubicBezTo>
                      <a:pt x="155" y="221"/>
                      <a:pt x="196" y="193"/>
                      <a:pt x="213" y="151"/>
                    </a:cubicBezTo>
                    <a:lnTo>
                      <a:pt x="110" y="110"/>
                    </a:lnTo>
                    <a:lnTo>
                      <a:pt x="158" y="10"/>
                    </a:lnTo>
                    <a:close/>
                  </a:path>
                </a:pathLst>
              </a:custGeom>
              <a:solidFill>
                <a:srgbClr val="9999FF"/>
              </a:solidFill>
              <a:ln w="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323" name="Freeform 11"/>
              <p:cNvSpPr>
                <a:spLocks/>
              </p:cNvSpPr>
              <p:nvPr/>
            </p:nvSpPr>
            <p:spPr bwMode="auto">
              <a:xfrm>
                <a:off x="2629" y="2047"/>
                <a:ext cx="823" cy="656"/>
              </a:xfrm>
              <a:custGeom>
                <a:avLst/>
                <a:gdLst/>
                <a:ahLst/>
                <a:cxnLst>
                  <a:cxn ang="0">
                    <a:pos x="103" y="60"/>
                  </a:cxn>
                  <a:cxn ang="0">
                    <a:pos x="48" y="0"/>
                  </a:cxn>
                  <a:cxn ang="0">
                    <a:pos x="0" y="100"/>
                  </a:cxn>
                  <a:cxn ang="0">
                    <a:pos x="103" y="60"/>
                  </a:cxn>
                </a:cxnLst>
                <a:rect l="0" t="0" r="r" b="b"/>
                <a:pathLst>
                  <a:path w="103" h="100">
                    <a:moveTo>
                      <a:pt x="103" y="60"/>
                    </a:moveTo>
                    <a:cubicBezTo>
                      <a:pt x="93" y="34"/>
                      <a:pt x="73" y="12"/>
                      <a:pt x="48" y="0"/>
                    </a:cubicBezTo>
                    <a:lnTo>
                      <a:pt x="0" y="100"/>
                    </a:lnTo>
                    <a:lnTo>
                      <a:pt x="103" y="60"/>
                    </a:lnTo>
                    <a:close/>
                  </a:path>
                </a:pathLst>
              </a:custGeom>
              <a:solidFill>
                <a:srgbClr val="993366"/>
              </a:solidFill>
              <a:ln w="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324" name="Freeform 12"/>
              <p:cNvSpPr>
                <a:spLocks/>
              </p:cNvSpPr>
              <p:nvPr/>
            </p:nvSpPr>
            <p:spPr bwMode="auto">
              <a:xfrm>
                <a:off x="2629" y="2440"/>
                <a:ext cx="888" cy="530"/>
              </a:xfrm>
              <a:custGeom>
                <a:avLst/>
                <a:gdLst/>
                <a:ahLst/>
                <a:cxnLst>
                  <a:cxn ang="0">
                    <a:pos x="103" y="81"/>
                  </a:cxn>
                  <a:cxn ang="0">
                    <a:pos x="111" y="40"/>
                  </a:cxn>
                  <a:cxn ang="0">
                    <a:pos x="103" y="0"/>
                  </a:cxn>
                  <a:cxn ang="0">
                    <a:pos x="0" y="40"/>
                  </a:cxn>
                  <a:cxn ang="0">
                    <a:pos x="103" y="81"/>
                  </a:cxn>
                </a:cxnLst>
                <a:rect l="0" t="0" r="r" b="b"/>
                <a:pathLst>
                  <a:path w="111" h="81">
                    <a:moveTo>
                      <a:pt x="103" y="81"/>
                    </a:moveTo>
                    <a:cubicBezTo>
                      <a:pt x="108" y="68"/>
                      <a:pt x="111" y="54"/>
                      <a:pt x="111" y="40"/>
                    </a:cubicBezTo>
                    <a:cubicBezTo>
                      <a:pt x="111" y="26"/>
                      <a:pt x="108" y="13"/>
                      <a:pt x="103" y="0"/>
                    </a:cubicBezTo>
                    <a:lnTo>
                      <a:pt x="0" y="40"/>
                    </a:lnTo>
                    <a:lnTo>
                      <a:pt x="103" y="81"/>
                    </a:lnTo>
                    <a:close/>
                  </a:path>
                </a:pathLst>
              </a:custGeom>
              <a:solidFill>
                <a:srgbClr val="CCFFFF"/>
              </a:solidFill>
              <a:ln w="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325" name="Rectangle 13"/>
              <p:cNvSpPr>
                <a:spLocks noChangeArrowheads="1"/>
              </p:cNvSpPr>
              <p:nvPr/>
            </p:nvSpPr>
            <p:spPr bwMode="auto">
              <a:xfrm>
                <a:off x="3973" y="2164"/>
                <a:ext cx="648" cy="1082"/>
              </a:xfrm>
              <a:prstGeom prst="rect">
                <a:avLst/>
              </a:prstGeom>
              <a:solidFill>
                <a:srgbClr val="CCFFFF"/>
              </a:solidFill>
              <a:ln w="8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326" name="Rectangle 14"/>
              <p:cNvSpPr>
                <a:spLocks noChangeArrowheads="1"/>
              </p:cNvSpPr>
              <p:nvPr/>
            </p:nvSpPr>
            <p:spPr bwMode="auto">
              <a:xfrm>
                <a:off x="2781" y="1416"/>
                <a:ext cx="1592" cy="15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defRPr/>
                </a:pPr>
                <a:r>
                  <a:rPr lang="ru-RU" sz="1300" b="1">
                    <a:solidFill>
                      <a:srgbClr val="000000"/>
                    </a:solidFill>
                    <a:effectLst/>
                    <a:latin typeface="Arial" pitchFamily="34" charset="0"/>
                  </a:rPr>
                  <a:t>Есть ли у вас  талант?</a:t>
                </a:r>
                <a:endParaRPr lang="ru-RU">
                  <a:effectLst>
                    <a:outerShdw blurRad="38100" dist="38100" dir="2700000" algn="tl">
                      <a:srgbClr val="C0C0C0"/>
                    </a:outerShdw>
                  </a:effectLst>
                </a:endParaRPr>
              </a:p>
            </p:txBody>
          </p:sp>
          <p:sp>
            <p:nvSpPr>
              <p:cNvPr id="13327" name="Rectangle 15"/>
              <p:cNvSpPr>
                <a:spLocks noChangeArrowheads="1"/>
              </p:cNvSpPr>
              <p:nvPr/>
            </p:nvSpPr>
            <p:spPr bwMode="auto">
              <a:xfrm>
                <a:off x="3973" y="1764"/>
                <a:ext cx="888" cy="1490"/>
              </a:xfrm>
              <a:prstGeom prst="rect">
                <a:avLst/>
              </a:pr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328" name="Rectangle 16"/>
              <p:cNvSpPr>
                <a:spLocks noChangeArrowheads="1"/>
              </p:cNvSpPr>
              <p:nvPr/>
            </p:nvSpPr>
            <p:spPr bwMode="auto">
              <a:xfrm>
                <a:off x="4189" y="1994"/>
                <a:ext cx="56" cy="48"/>
              </a:xfrm>
              <a:prstGeom prst="rect">
                <a:avLst/>
              </a:prstGeom>
              <a:solidFill>
                <a:srgbClr val="9999FF"/>
              </a:solidFill>
              <a:ln w="8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329" name="Rectangle 17"/>
              <p:cNvSpPr>
                <a:spLocks noChangeArrowheads="1"/>
              </p:cNvSpPr>
              <p:nvPr/>
            </p:nvSpPr>
            <p:spPr bwMode="auto">
              <a:xfrm>
                <a:off x="4277" y="1961"/>
                <a:ext cx="296" cy="11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defRPr/>
                </a:pPr>
                <a:r>
                  <a:rPr lang="ru-RU" sz="1100">
                    <a:solidFill>
                      <a:srgbClr val="000000"/>
                    </a:solidFill>
                    <a:effectLst/>
                    <a:latin typeface="Arial" pitchFamily="34" charset="0"/>
                  </a:rPr>
                  <a:t>Есть </a:t>
                </a:r>
                <a:endParaRPr lang="ru-RU">
                  <a:effectLst>
                    <a:outerShdw blurRad="38100" dist="38100" dir="2700000" algn="tl">
                      <a:srgbClr val="C0C0C0"/>
                    </a:outerShdw>
                  </a:effectLst>
                </a:endParaRPr>
              </a:p>
            </p:txBody>
          </p:sp>
          <p:sp>
            <p:nvSpPr>
              <p:cNvPr id="13330" name="Rectangle 18"/>
              <p:cNvSpPr>
                <a:spLocks noChangeArrowheads="1"/>
              </p:cNvSpPr>
              <p:nvPr/>
            </p:nvSpPr>
            <p:spPr bwMode="auto">
              <a:xfrm>
                <a:off x="4189" y="2486"/>
                <a:ext cx="56" cy="47"/>
              </a:xfrm>
              <a:prstGeom prst="rect">
                <a:avLst/>
              </a:prstGeom>
              <a:solidFill>
                <a:srgbClr val="993366"/>
              </a:solidFill>
              <a:ln w="8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331" name="Rectangle 19"/>
              <p:cNvSpPr>
                <a:spLocks noChangeArrowheads="1"/>
              </p:cNvSpPr>
              <p:nvPr/>
            </p:nvSpPr>
            <p:spPr bwMode="auto">
              <a:xfrm>
                <a:off x="4277" y="2453"/>
                <a:ext cx="223" cy="11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defRPr/>
                </a:pPr>
                <a:r>
                  <a:rPr lang="ru-RU" sz="1100">
                    <a:solidFill>
                      <a:srgbClr val="000000"/>
                    </a:solidFill>
                    <a:effectLst/>
                    <a:latin typeface="Arial" pitchFamily="34" charset="0"/>
                  </a:rPr>
                  <a:t>Нет</a:t>
                </a:r>
                <a:endParaRPr lang="ru-RU">
                  <a:effectLst>
                    <a:outerShdw blurRad="38100" dist="38100" dir="2700000" algn="tl">
                      <a:srgbClr val="C0C0C0"/>
                    </a:outerShdw>
                  </a:effectLst>
                </a:endParaRPr>
              </a:p>
            </p:txBody>
          </p:sp>
          <p:sp>
            <p:nvSpPr>
              <p:cNvPr id="13332" name="Rectangle 20"/>
              <p:cNvSpPr>
                <a:spLocks noChangeArrowheads="1"/>
              </p:cNvSpPr>
              <p:nvPr/>
            </p:nvSpPr>
            <p:spPr bwMode="auto">
              <a:xfrm>
                <a:off x="4189" y="2978"/>
                <a:ext cx="56" cy="47"/>
              </a:xfrm>
              <a:prstGeom prst="rect">
                <a:avLst/>
              </a:prstGeom>
              <a:solidFill>
                <a:srgbClr val="CCFFFF"/>
              </a:solidFill>
              <a:ln w="8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333" name="Rectangle 21"/>
              <p:cNvSpPr>
                <a:spLocks noChangeArrowheads="1"/>
              </p:cNvSpPr>
              <p:nvPr/>
            </p:nvSpPr>
            <p:spPr bwMode="auto">
              <a:xfrm>
                <a:off x="4277" y="2945"/>
                <a:ext cx="448" cy="11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defRPr/>
                </a:pPr>
                <a:r>
                  <a:rPr lang="ru-RU" sz="1100">
                    <a:solidFill>
                      <a:srgbClr val="000000"/>
                    </a:solidFill>
                    <a:effectLst/>
                    <a:latin typeface="Arial" pitchFamily="34" charset="0"/>
                  </a:rPr>
                  <a:t>Не знаю</a:t>
                </a:r>
                <a:endParaRPr lang="ru-RU">
                  <a:effectLst>
                    <a:outerShdw blurRad="38100" dist="38100" dir="2700000" algn="tl">
                      <a:srgbClr val="C0C0C0"/>
                    </a:outerShdw>
                  </a:effectLst>
                </a:endParaRPr>
              </a:p>
            </p:txBody>
          </p:sp>
          <p:sp>
            <p:nvSpPr>
              <p:cNvPr id="13334" name="Rectangle 22"/>
              <p:cNvSpPr>
                <a:spLocks noChangeArrowheads="1"/>
              </p:cNvSpPr>
              <p:nvPr/>
            </p:nvSpPr>
            <p:spPr bwMode="auto">
              <a:xfrm>
                <a:off x="1469" y="1331"/>
                <a:ext cx="4040" cy="2474"/>
              </a:xfrm>
              <a:prstGeom prst="rect">
                <a:avLst/>
              </a:prstGeom>
              <a:noFill/>
              <a:ln w="8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24" name="TextBox 23"/>
            <p:cNvSpPr txBox="1"/>
            <p:nvPr/>
          </p:nvSpPr>
          <p:spPr>
            <a:xfrm>
              <a:off x="4286024" y="5000626"/>
              <a:ext cx="928731" cy="36988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b="1" dirty="0"/>
                <a:t>21уч.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5714841" y="4714876"/>
              <a:ext cx="642968" cy="36988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b="1" dirty="0"/>
                <a:t>3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5929164" y="5286375"/>
              <a:ext cx="571527" cy="36988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b="1" dirty="0"/>
                <a:t>3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33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33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3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8750"/>
            <a:ext cx="8229600" cy="627063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/>
              <a:t> Анализ анкет</a:t>
            </a:r>
            <a:endParaRPr lang="ru-RU" i="1" dirty="0" smtClean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pic>
        <p:nvPicPr>
          <p:cNvPr id="14339" name="Picture 4"/>
          <p:cNvPicPr>
            <a:picLocks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701675"/>
            <a:ext cx="9209088" cy="620712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P1040040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4" name="Содержимое 3" descr="P10306571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b="1" i="1" dirty="0" smtClean="0"/>
              <a:t>Гипотезы:</a:t>
            </a:r>
          </a:p>
        </p:txBody>
      </p:sp>
      <p:sp>
        <p:nvSpPr>
          <p:cNvPr id="1085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12875"/>
            <a:ext cx="8229600" cy="4718050"/>
          </a:xfrm>
        </p:spPr>
        <p:txBody>
          <a:bodyPr/>
          <a:lstStyle/>
          <a:p>
            <a:pPr eaLnBrk="1" hangingPunct="1">
              <a:defRPr/>
            </a:pPr>
            <a:endParaRPr lang="ru-RU" dirty="0" smtClean="0"/>
          </a:p>
          <a:p>
            <a:pPr eaLnBrk="1" hangingPunct="1">
              <a:defRPr/>
            </a:pPr>
            <a:r>
              <a:rPr lang="ru-RU" dirty="0" smtClean="0"/>
              <a:t>      </a:t>
            </a:r>
            <a:r>
              <a:rPr lang="ru-RU" i="1" dirty="0" smtClean="0"/>
              <a:t>Возможно, если человек заинтересован в том, что бы быть талантливым, он будет стремиться к совершенствованию.</a:t>
            </a:r>
          </a:p>
          <a:p>
            <a:pPr eaLnBrk="1" hangingPunct="1">
              <a:defRPr/>
            </a:pPr>
            <a:endParaRPr lang="ru-RU" i="1" dirty="0" smtClean="0"/>
          </a:p>
          <a:p>
            <a:pPr eaLnBrk="1" hangingPunct="1">
              <a:defRPr/>
            </a:pPr>
            <a:r>
              <a:rPr lang="ru-RU" i="1" dirty="0" smtClean="0"/>
              <a:t>     Если никто не видит твоих способностей, то талант исчезнет.</a:t>
            </a: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8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085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85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085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085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46" grpId="0"/>
      <p:bldP spid="108547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97</Words>
  <Application>Microsoft Office PowerPoint</Application>
  <PresentationFormat>Экран (4:3)</PresentationFormat>
  <Paragraphs>21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Анкетирование ребят в 3 классе</vt:lpstr>
      <vt:lpstr> Анализ анкет</vt:lpstr>
      <vt:lpstr>Слайд 3</vt:lpstr>
      <vt:lpstr>Слайд 4</vt:lpstr>
      <vt:lpstr>Гипотезы:</vt:lpstr>
      <vt:lpstr>Слайд 6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Анкетирование ребят в 3 классе</dc:title>
  <dc:creator>support</dc:creator>
  <cp:lastModifiedBy>support</cp:lastModifiedBy>
  <cp:revision>1</cp:revision>
  <dcterms:created xsi:type="dcterms:W3CDTF">2011-10-16T19:26:19Z</dcterms:created>
  <dcterms:modified xsi:type="dcterms:W3CDTF">2011-10-16T19:27:52Z</dcterms:modified>
</cp:coreProperties>
</file>