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1" r:id="rId4"/>
    <p:sldId id="256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7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6C4A1-DB4B-4B29-AC60-8FB3EDAD6F23}" type="datetimeFigureOut">
              <a:rPr lang="ru-RU" smtClean="0"/>
              <a:pPr/>
              <a:t>16.10.2011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01006-4D90-48BB-BD2C-1E4D872FB7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6C4A1-DB4B-4B29-AC60-8FB3EDAD6F23}" type="datetimeFigureOut">
              <a:rPr lang="ru-RU" smtClean="0"/>
              <a:pPr/>
              <a:t>16.10.2011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01006-4D90-48BB-BD2C-1E4D872FB7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6C4A1-DB4B-4B29-AC60-8FB3EDAD6F23}" type="datetimeFigureOut">
              <a:rPr lang="ru-RU" smtClean="0"/>
              <a:pPr/>
              <a:t>16.10.2011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01006-4D90-48BB-BD2C-1E4D872FB7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8750"/>
            <a:ext cx="8229600" cy="12588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B58CB0-9028-4E4C-BD4E-F1B6BE59E6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6C4A1-DB4B-4B29-AC60-8FB3EDAD6F23}" type="datetimeFigureOut">
              <a:rPr lang="ru-RU" smtClean="0"/>
              <a:pPr/>
              <a:t>16.10.2011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01006-4D90-48BB-BD2C-1E4D872FB7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6C4A1-DB4B-4B29-AC60-8FB3EDAD6F23}" type="datetimeFigureOut">
              <a:rPr lang="ru-RU" smtClean="0"/>
              <a:pPr/>
              <a:t>16.10.2011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01006-4D90-48BB-BD2C-1E4D872FB7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6C4A1-DB4B-4B29-AC60-8FB3EDAD6F23}" type="datetimeFigureOut">
              <a:rPr lang="ru-RU" smtClean="0"/>
              <a:pPr/>
              <a:t>16.10.2011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01006-4D90-48BB-BD2C-1E4D872FB7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6C4A1-DB4B-4B29-AC60-8FB3EDAD6F23}" type="datetimeFigureOut">
              <a:rPr lang="ru-RU" smtClean="0"/>
              <a:pPr/>
              <a:t>16.10.2011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01006-4D90-48BB-BD2C-1E4D872FB7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6C4A1-DB4B-4B29-AC60-8FB3EDAD6F23}" type="datetimeFigureOut">
              <a:rPr lang="ru-RU" smtClean="0"/>
              <a:pPr/>
              <a:t>16.10.2011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01006-4D90-48BB-BD2C-1E4D872FB7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6C4A1-DB4B-4B29-AC60-8FB3EDAD6F23}" type="datetimeFigureOut">
              <a:rPr lang="ru-RU" smtClean="0"/>
              <a:pPr/>
              <a:t>16.10.2011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01006-4D90-48BB-BD2C-1E4D872FB7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6C4A1-DB4B-4B29-AC60-8FB3EDAD6F23}" type="datetimeFigureOut">
              <a:rPr lang="ru-RU" smtClean="0"/>
              <a:pPr/>
              <a:t>16.10.2011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01006-4D90-48BB-BD2C-1E4D872FB7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6C4A1-DB4B-4B29-AC60-8FB3EDAD6F23}" type="datetimeFigureOut">
              <a:rPr lang="ru-RU" smtClean="0"/>
              <a:pPr/>
              <a:t>16.10.2011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01006-4D90-48BB-BD2C-1E4D872FB7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76C4A1-DB4B-4B29-AC60-8FB3EDAD6F23}" type="datetimeFigureOut">
              <a:rPr lang="ru-RU" smtClean="0"/>
              <a:pPr/>
              <a:t>16.10.2011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B01006-4D90-48BB-BD2C-1E4D872FB77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8" descr="фото плющенко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720254" y="1"/>
            <a:ext cx="3465021" cy="2571744"/>
          </a:xfrm>
          <a:noFill/>
        </p:spPr>
      </p:pic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3" cstate="print"/>
          <a:srcRect l="21060" r="5211" b="17079"/>
          <a:stretch>
            <a:fillRect/>
          </a:stretch>
        </p:blipFill>
        <p:spPr bwMode="auto">
          <a:xfrm>
            <a:off x="0" y="0"/>
            <a:ext cx="3760554" cy="357192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4" cstate="print"/>
          <a:srcRect l="24751" r="25620"/>
          <a:stretch>
            <a:fillRect/>
          </a:stretch>
        </p:blipFill>
        <p:spPr bwMode="auto">
          <a:xfrm>
            <a:off x="5214942" y="2612592"/>
            <a:ext cx="2786050" cy="4245408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13"/>
          <p:cNvPicPr>
            <a:picLocks noChangeAspect="1" noChangeArrowheads="1"/>
          </p:cNvPicPr>
          <p:nvPr/>
        </p:nvPicPr>
        <p:blipFill>
          <a:blip r:embed="rId5"/>
          <a:srcRect r="3278" b="4889"/>
          <a:stretch>
            <a:fillRect/>
          </a:stretch>
        </p:blipFill>
        <p:spPr>
          <a:xfrm>
            <a:off x="642910" y="3468688"/>
            <a:ext cx="4643437" cy="3389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5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3392488" y="0"/>
            <a:ext cx="5751512" cy="3429000"/>
          </a:xfrm>
        </p:spPr>
      </p:pic>
      <p:pic>
        <p:nvPicPr>
          <p:cNvPr id="12292" name="Picture 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3429000" y="3303588"/>
            <a:ext cx="5715000" cy="3554412"/>
          </a:xfrm>
        </p:spPr>
      </p:pic>
      <p:pic>
        <p:nvPicPr>
          <p:cNvPr id="12293" name="Picture 7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/>
          <a:srcRect l="861" r="28412"/>
          <a:stretch>
            <a:fillRect/>
          </a:stretch>
        </p:blipFill>
        <p:spPr>
          <a:xfrm>
            <a:off x="0" y="2143116"/>
            <a:ext cx="3393015" cy="4129144"/>
          </a:xfrm>
          <a:prstGeom prst="round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428604"/>
            <a:ext cx="3834704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Китайский </a:t>
            </a:r>
          </a:p>
          <a:p>
            <a:pPr algn="ctr">
              <a:defRPr/>
            </a:pPr>
            <a:r>
              <a:rPr lang="ru-RU" sz="4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цирк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P1030879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0" y="3357563"/>
            <a:ext cx="4667250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P1030848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476750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P1020845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321050"/>
            <a:ext cx="4714875" cy="353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S5000574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7688" y="0"/>
            <a:ext cx="4786312" cy="358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</Words>
  <Application>Microsoft Office PowerPoint</Application>
  <PresentationFormat>Экран (4:3)</PresentationFormat>
  <Paragraphs>2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Слайд 1</vt:lpstr>
      <vt:lpstr>Слайд 2</vt:lpstr>
      <vt:lpstr>Слайд 3</vt:lpstr>
      <vt:lpstr>Слайд 4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support</dc:creator>
  <cp:lastModifiedBy>support</cp:lastModifiedBy>
  <cp:revision>2</cp:revision>
  <dcterms:created xsi:type="dcterms:W3CDTF">2011-10-16T19:23:30Z</dcterms:created>
  <dcterms:modified xsi:type="dcterms:W3CDTF">2011-10-16T19:29:41Z</dcterms:modified>
</cp:coreProperties>
</file>