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ms-office.legacyDiagramTex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legacyDocTextInfo.bin" ContentType="application/vnd.ms-office.legacyDocTextInfo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4" d="100"/>
          <a:sy n="54" d="100"/>
        </p:scale>
        <p:origin x="-7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06/relationships/legacyDocTextInfo" Target="legacyDocTextInfo.bin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5" Type="http://schemas.microsoft.com/office/2006/relationships/legacyDiagramText" Target="legacyDiagramText5.bin"/><Relationship Id="rId4" Type="http://schemas.microsoft.com/office/2006/relationships/legacyDiagramText" Target="legacyDiagramText4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9F125-A988-43FB-ADDC-F5B6769DDA7F}" type="datetimeFigureOut">
              <a:rPr lang="ru-RU" smtClean="0"/>
              <a:t>16.10.2011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59CA-3937-4889-BBB7-DFE547A783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9F125-A988-43FB-ADDC-F5B6769DDA7F}" type="datetimeFigureOut">
              <a:rPr lang="ru-RU" smtClean="0"/>
              <a:t>16.10.2011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59CA-3937-4889-BBB7-DFE547A783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9F125-A988-43FB-ADDC-F5B6769DDA7F}" type="datetimeFigureOut">
              <a:rPr lang="ru-RU" smtClean="0"/>
              <a:t>16.10.2011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59CA-3937-4889-BBB7-DFE547A783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8750"/>
            <a:ext cx="8229600" cy="12588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7DD466-34FF-41F4-99CC-8500FF63D7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8750"/>
            <a:ext cx="8229600" cy="12588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EF6BC7-A4E2-44A9-AB6D-BB3A1696AD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9F125-A988-43FB-ADDC-F5B6769DDA7F}" type="datetimeFigureOut">
              <a:rPr lang="ru-RU" smtClean="0"/>
              <a:t>16.10.2011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59CA-3937-4889-BBB7-DFE547A783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9F125-A988-43FB-ADDC-F5B6769DDA7F}" type="datetimeFigureOut">
              <a:rPr lang="ru-RU" smtClean="0"/>
              <a:t>16.10.2011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59CA-3937-4889-BBB7-DFE547A783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9F125-A988-43FB-ADDC-F5B6769DDA7F}" type="datetimeFigureOut">
              <a:rPr lang="ru-RU" smtClean="0"/>
              <a:t>16.10.2011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59CA-3937-4889-BBB7-DFE547A783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9F125-A988-43FB-ADDC-F5B6769DDA7F}" type="datetimeFigureOut">
              <a:rPr lang="ru-RU" smtClean="0"/>
              <a:t>16.10.2011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59CA-3937-4889-BBB7-DFE547A783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9F125-A988-43FB-ADDC-F5B6769DDA7F}" type="datetimeFigureOut">
              <a:rPr lang="ru-RU" smtClean="0"/>
              <a:t>16.10.2011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59CA-3937-4889-BBB7-DFE547A783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9F125-A988-43FB-ADDC-F5B6769DDA7F}" type="datetimeFigureOut">
              <a:rPr lang="ru-RU" smtClean="0"/>
              <a:t>16.10.2011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59CA-3937-4889-BBB7-DFE547A783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9F125-A988-43FB-ADDC-F5B6769DDA7F}" type="datetimeFigureOut">
              <a:rPr lang="ru-RU" smtClean="0"/>
              <a:t>16.10.2011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59CA-3937-4889-BBB7-DFE547A783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9F125-A988-43FB-ADDC-F5B6769DDA7F}" type="datetimeFigureOut">
              <a:rPr lang="ru-RU" smtClean="0"/>
              <a:t>16.10.2011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59CA-3937-4889-BBB7-DFE547A783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9F125-A988-43FB-ADDC-F5B6769DDA7F}" type="datetimeFigureOut">
              <a:rPr lang="ru-RU" smtClean="0"/>
              <a:t>16.10.2011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1359CA-3937-4889-BBB7-DFE547A7833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6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285750" y="285750"/>
            <a:ext cx="5000625" cy="57150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b="1" i="1" dirty="0" err="1" smtClean="0">
                <a:effectLst/>
              </a:rPr>
              <a:t>Крешетова</a:t>
            </a:r>
            <a:r>
              <a:rPr lang="ru-RU" b="1" i="1" dirty="0" smtClean="0">
                <a:effectLst/>
              </a:rPr>
              <a:t>  Екатерина                       Ивановна</a:t>
            </a:r>
            <a:endParaRPr lang="ru-RU" i="1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sz="2000" i="1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i="1" dirty="0" smtClean="0"/>
              <a:t>Возраст :  9 лет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2000" i="1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i="1" dirty="0" smtClean="0"/>
              <a:t>Место учебы: МОУ «СОШ №4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i="1" dirty="0" smtClean="0"/>
              <a:t>    с углубленным изучением      предметов художественно – эстетического цикла»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2000" i="1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i="1" dirty="0" smtClean="0"/>
              <a:t>Хобби:         английский язык,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i="1" dirty="0" smtClean="0"/>
              <a:t>                   ролики,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i="1" dirty="0" smtClean="0"/>
              <a:t>                   рисование.            </a:t>
            </a:r>
          </a:p>
        </p:txBody>
      </p:sp>
      <p:pic>
        <p:nvPicPr>
          <p:cNvPr id="96275" name="Picture 19" descr="Фото064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65635" y="0"/>
            <a:ext cx="4678365" cy="6133235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6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62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62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62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62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62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62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626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0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58750"/>
            <a:ext cx="8229600" cy="60642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i="1" dirty="0" smtClean="0"/>
              <a:t> </a:t>
            </a:r>
            <a:r>
              <a:rPr lang="ru-RU" sz="4000" b="1" i="1" dirty="0" smtClean="0">
                <a:effectLst/>
              </a:rPr>
              <a:t>Откуда берутся таланты?!?</a:t>
            </a:r>
            <a:endParaRPr lang="ru-RU" sz="4000" b="1" dirty="0" smtClean="0">
              <a:effectLst/>
            </a:endParaRPr>
          </a:p>
        </p:txBody>
      </p:sp>
      <p:sp>
        <p:nvSpPr>
          <p:cNvPr id="10650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981075"/>
            <a:ext cx="4038600" cy="4457700"/>
          </a:xfrm>
        </p:spPr>
        <p:txBody>
          <a:bodyPr>
            <a:normAutofit lnSpcReduction="10000"/>
          </a:bodyPr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3200" b="1" i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Цель работы:</a:t>
            </a:r>
            <a:endParaRPr lang="ru-RU" sz="3200" i="1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32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</a:t>
            </a:r>
            <a:r>
              <a:rPr lang="ru-RU" sz="3200" b="1" i="1" dirty="0" smtClean="0"/>
              <a:t>узнать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3200" b="1" i="1" dirty="0" smtClean="0"/>
              <a:t>    откуда берутся таланты, и…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3200" b="1" i="1" dirty="0" smtClean="0"/>
              <a:t>   можно ли в 9 лет быть талантливым ребенком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b="1" i="1" dirty="0" smtClean="0"/>
              <a:t> </a:t>
            </a:r>
          </a:p>
        </p:txBody>
      </p:sp>
      <p:sp>
        <p:nvSpPr>
          <p:cNvPr id="106502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0" y="1052513"/>
            <a:ext cx="4572000" cy="53276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3200" b="1" i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 Задачи :</a:t>
            </a:r>
            <a:endParaRPr lang="ru-RU" sz="3200" i="1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</a:t>
            </a:r>
            <a:r>
              <a:rPr lang="ru-RU" sz="2400" b="1" i="1" dirty="0" smtClean="0"/>
              <a:t>Изучить научно-популярную литературу по теме.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b="1" i="1" dirty="0" smtClean="0"/>
              <a:t> Сделать сравнительный анализ посещения кружков и секций учениками 3х классов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b="1" i="1" dirty="0" smtClean="0"/>
              <a:t>Выяснить, есть ли у меня и у моих одноклассников способности, которые нужно развивать.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6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1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65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1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65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1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65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1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65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1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65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100"/>
                            </p:stCondLst>
                            <p:childTnLst>
                              <p:par>
                                <p:cTn id="32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065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065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100"/>
                            </p:stCondLst>
                            <p:childTnLst>
                              <p:par>
                                <p:cTn id="37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065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065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9100"/>
                            </p:stCondLst>
                            <p:childTnLst>
                              <p:par>
                                <p:cTn id="42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065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065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100"/>
                            </p:stCondLst>
                            <p:childTnLst>
                              <p:par>
                                <p:cTn id="47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065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065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0" grpId="0"/>
      <p:bldP spid="106501" grpId="0" build="p"/>
      <p:bldP spid="10650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i="1" dirty="0" smtClean="0"/>
              <a:t>Гипотезы:</a:t>
            </a:r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12875"/>
            <a:ext cx="8229600" cy="4718050"/>
          </a:xfrm>
        </p:spPr>
        <p:txBody>
          <a:bodyPr/>
          <a:lstStyle/>
          <a:p>
            <a:pPr eaLnBrk="1" hangingPunct="1">
              <a:defRPr/>
            </a:pPr>
            <a:endParaRPr lang="ru-RU" dirty="0" smtClean="0"/>
          </a:p>
          <a:p>
            <a:pPr eaLnBrk="1" hangingPunct="1">
              <a:defRPr/>
            </a:pPr>
            <a:r>
              <a:rPr lang="ru-RU" dirty="0" smtClean="0"/>
              <a:t>      </a:t>
            </a:r>
            <a:r>
              <a:rPr lang="ru-RU" i="1" dirty="0" smtClean="0"/>
              <a:t>Возможно, если человек заинтересован в том, что бы быть талантливым, он будет стремиться к совершенствованию.</a:t>
            </a:r>
          </a:p>
          <a:p>
            <a:pPr eaLnBrk="1" hangingPunct="1">
              <a:defRPr/>
            </a:pPr>
            <a:endParaRPr lang="ru-RU" i="1" dirty="0" smtClean="0"/>
          </a:p>
          <a:p>
            <a:pPr eaLnBrk="1" hangingPunct="1">
              <a:defRPr/>
            </a:pPr>
            <a:r>
              <a:rPr lang="ru-RU" i="1" dirty="0" smtClean="0"/>
              <a:t>     Если никто не видит твоих способностей, то талант исчезнет.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8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6" grpId="0"/>
      <p:bldP spid="10854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rganization Chart 7"/>
          <p:cNvGraphicFramePr>
            <a:graphicFrameLocks/>
          </p:cNvGraphicFramePr>
          <p:nvPr>
            <p:ph type="dgm" idx="1"/>
          </p:nvPr>
        </p:nvGraphicFramePr>
        <p:xfrm>
          <a:off x="500063" y="428625"/>
          <a:ext cx="8208962" cy="4143375"/>
        </p:xfrm>
        <a:graphic>
          <a:graphicData uri="http://schemas.openxmlformats.org/drawingml/2006/compatibility">
            <com:legacyDrawing xmlns:com="http://schemas.openxmlformats.org/drawingml/2006/compatibility" spid="_x0000_s1026"/>
          </a:graphicData>
        </a:graphic>
      </p:graphicFrame>
      <p:grpSp>
        <p:nvGrpSpPr>
          <p:cNvPr id="2" name="Группа 29"/>
          <p:cNvGrpSpPr>
            <a:grpSpLocks/>
          </p:cNvGrpSpPr>
          <p:nvPr/>
        </p:nvGrpSpPr>
        <p:grpSpPr bwMode="auto">
          <a:xfrm>
            <a:off x="500063" y="4572000"/>
            <a:ext cx="8643937" cy="2143125"/>
            <a:chOff x="500034" y="4572008"/>
            <a:chExt cx="8643966" cy="2143166"/>
          </a:xfrm>
        </p:grpSpPr>
        <p:grpSp>
          <p:nvGrpSpPr>
            <p:cNvPr id="5" name="Группа 4"/>
            <p:cNvGrpSpPr>
              <a:grpSpLocks/>
            </p:cNvGrpSpPr>
            <p:nvPr/>
          </p:nvGrpSpPr>
          <p:grpSpPr bwMode="auto">
            <a:xfrm>
              <a:off x="714348" y="5929330"/>
              <a:ext cx="2928958" cy="785844"/>
              <a:chOff x="-31782" y="5095660"/>
              <a:chExt cx="2714644" cy="646333"/>
            </a:xfrm>
          </p:grpSpPr>
          <p:sp>
            <p:nvSpPr>
              <p:cNvPr id="3" name="Скругленный прямоугольник 2"/>
              <p:cNvSpPr/>
              <p:nvPr/>
            </p:nvSpPr>
            <p:spPr bwMode="auto">
              <a:xfrm>
                <a:off x="-31783" y="5095674"/>
                <a:ext cx="2714635" cy="571895"/>
              </a:xfrm>
              <a:prstGeom prst="round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" name="TextBox 3"/>
              <p:cNvSpPr txBox="1"/>
              <p:nvPr/>
            </p:nvSpPr>
            <p:spPr>
              <a:xfrm>
                <a:off x="149193" y="5095674"/>
                <a:ext cx="2429193" cy="646319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ru-RU" dirty="0"/>
                  <a:t>Энциклопедический словарь</a:t>
                </a:r>
              </a:p>
            </p:txBody>
          </p:sp>
        </p:grpSp>
        <p:grpSp>
          <p:nvGrpSpPr>
            <p:cNvPr id="6" name="Группа 5"/>
            <p:cNvGrpSpPr>
              <a:grpSpLocks/>
            </p:cNvGrpSpPr>
            <p:nvPr/>
          </p:nvGrpSpPr>
          <p:grpSpPr bwMode="auto">
            <a:xfrm>
              <a:off x="500034" y="5000636"/>
              <a:ext cx="2714644" cy="571504"/>
              <a:chOff x="785786" y="5000636"/>
              <a:chExt cx="2714644" cy="571504"/>
            </a:xfrm>
          </p:grpSpPr>
          <p:sp>
            <p:nvSpPr>
              <p:cNvPr id="7" name="Скругленный прямоугольник 6"/>
              <p:cNvSpPr/>
              <p:nvPr/>
            </p:nvSpPr>
            <p:spPr bwMode="auto">
              <a:xfrm>
                <a:off x="785786" y="5000641"/>
                <a:ext cx="2714634" cy="571511"/>
              </a:xfrm>
              <a:prstGeom prst="round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928661" y="5143519"/>
                <a:ext cx="2428883" cy="36989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ru-RU" dirty="0"/>
                  <a:t>Словарь В.Даля</a:t>
                </a:r>
              </a:p>
            </p:txBody>
          </p:sp>
        </p:grpSp>
        <p:grpSp>
          <p:nvGrpSpPr>
            <p:cNvPr id="9" name="Группа 8"/>
            <p:cNvGrpSpPr>
              <a:grpSpLocks/>
            </p:cNvGrpSpPr>
            <p:nvPr/>
          </p:nvGrpSpPr>
          <p:grpSpPr bwMode="auto">
            <a:xfrm>
              <a:off x="3643306" y="5000636"/>
              <a:ext cx="2714644" cy="571504"/>
              <a:chOff x="3767134" y="4838712"/>
              <a:chExt cx="2714644" cy="571504"/>
            </a:xfrm>
          </p:grpSpPr>
          <p:sp>
            <p:nvSpPr>
              <p:cNvPr id="10" name="Скругленный прямоугольник 9"/>
              <p:cNvSpPr/>
              <p:nvPr/>
            </p:nvSpPr>
            <p:spPr bwMode="auto">
              <a:xfrm>
                <a:off x="3767123" y="4838717"/>
                <a:ext cx="2714634" cy="571511"/>
              </a:xfrm>
              <a:prstGeom prst="round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3838560" y="4981595"/>
                <a:ext cx="2428883" cy="36989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ru-RU" dirty="0"/>
                  <a:t>Словарь Ожегова</a:t>
                </a:r>
              </a:p>
            </p:txBody>
          </p:sp>
        </p:grpSp>
        <p:grpSp>
          <p:nvGrpSpPr>
            <p:cNvPr id="12" name="Группа 11"/>
            <p:cNvGrpSpPr>
              <a:grpSpLocks/>
            </p:cNvGrpSpPr>
            <p:nvPr/>
          </p:nvGrpSpPr>
          <p:grpSpPr bwMode="auto">
            <a:xfrm>
              <a:off x="4143372" y="5929330"/>
              <a:ext cx="2571768" cy="714380"/>
              <a:chOff x="571472" y="5143512"/>
              <a:chExt cx="2714644" cy="571504"/>
            </a:xfrm>
          </p:grpSpPr>
          <p:sp>
            <p:nvSpPr>
              <p:cNvPr id="13" name="Скругленный прямоугольник 12"/>
              <p:cNvSpPr/>
              <p:nvPr/>
            </p:nvSpPr>
            <p:spPr bwMode="auto">
              <a:xfrm>
                <a:off x="571457" y="5143526"/>
                <a:ext cx="2714634" cy="571511"/>
              </a:xfrm>
              <a:prstGeom prst="round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722270" y="5143526"/>
                <a:ext cx="2428090" cy="43053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ru-RU" dirty="0"/>
                  <a:t>Психологический словарь</a:t>
                </a:r>
              </a:p>
            </p:txBody>
          </p:sp>
        </p:grpSp>
        <p:grpSp>
          <p:nvGrpSpPr>
            <p:cNvPr id="15" name="Группа 14"/>
            <p:cNvGrpSpPr>
              <a:grpSpLocks/>
            </p:cNvGrpSpPr>
            <p:nvPr/>
          </p:nvGrpSpPr>
          <p:grpSpPr bwMode="auto">
            <a:xfrm>
              <a:off x="7000892" y="5000636"/>
              <a:ext cx="2143108" cy="1000132"/>
              <a:chOff x="571472" y="5143512"/>
              <a:chExt cx="2714644" cy="571504"/>
            </a:xfrm>
          </p:grpSpPr>
          <p:sp>
            <p:nvSpPr>
              <p:cNvPr id="16" name="Скругленный прямоугольник 15"/>
              <p:cNvSpPr/>
              <p:nvPr/>
            </p:nvSpPr>
            <p:spPr bwMode="auto">
              <a:xfrm>
                <a:off x="571442" y="5143515"/>
                <a:ext cx="2714674" cy="571511"/>
              </a:xfrm>
              <a:prstGeom prst="roundRect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786605" y="5215181"/>
                <a:ext cx="2427119" cy="27214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ru-RU" dirty="0"/>
                  <a:t>Философский словарь</a:t>
                </a:r>
              </a:p>
            </p:txBody>
          </p:sp>
        </p:grpSp>
        <p:cxnSp>
          <p:nvCxnSpPr>
            <p:cNvPr id="1043" name="Прямая со стрелкой 18"/>
            <p:cNvCxnSpPr>
              <a:cxnSpLocks noChangeShapeType="1"/>
              <a:endCxn id="7" idx="0"/>
            </p:cNvCxnSpPr>
            <p:nvPr/>
          </p:nvCxnSpPr>
          <p:spPr bwMode="auto">
            <a:xfrm rot="16200000" flipH="1">
              <a:off x="1428728" y="4572008"/>
              <a:ext cx="428628" cy="428628"/>
            </a:xfrm>
            <a:prstGeom prst="straightConnector1">
              <a:avLst/>
            </a:prstGeom>
            <a:noFill/>
            <a:ln w="38100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1044" name="Прямая со стрелкой 20"/>
            <p:cNvCxnSpPr>
              <a:cxnSpLocks noChangeShapeType="1"/>
            </p:cNvCxnSpPr>
            <p:nvPr/>
          </p:nvCxnSpPr>
          <p:spPr bwMode="auto">
            <a:xfrm>
              <a:off x="1428728" y="4572008"/>
              <a:ext cx="2714644" cy="357190"/>
            </a:xfrm>
            <a:prstGeom prst="straightConnector1">
              <a:avLst/>
            </a:prstGeom>
            <a:noFill/>
            <a:ln w="38100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1045" name="Прямая со стрелкой 22"/>
            <p:cNvCxnSpPr>
              <a:cxnSpLocks noChangeShapeType="1"/>
            </p:cNvCxnSpPr>
            <p:nvPr/>
          </p:nvCxnSpPr>
          <p:spPr bwMode="auto">
            <a:xfrm>
              <a:off x="1428728" y="4572008"/>
              <a:ext cx="5929354" cy="357190"/>
            </a:xfrm>
            <a:prstGeom prst="straightConnector1">
              <a:avLst/>
            </a:prstGeom>
            <a:noFill/>
            <a:ln w="38100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1046" name="Прямая со стрелкой 26"/>
            <p:cNvCxnSpPr>
              <a:cxnSpLocks noChangeShapeType="1"/>
            </p:cNvCxnSpPr>
            <p:nvPr/>
          </p:nvCxnSpPr>
          <p:spPr bwMode="auto">
            <a:xfrm rot="5400000">
              <a:off x="2857488" y="5357826"/>
              <a:ext cx="1000132" cy="1588"/>
            </a:xfrm>
            <a:prstGeom prst="straightConnector1">
              <a:avLst/>
            </a:prstGeom>
            <a:noFill/>
            <a:ln w="38100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1047" name="Прямая со стрелкой 28"/>
            <p:cNvCxnSpPr>
              <a:cxnSpLocks noChangeShapeType="1"/>
            </p:cNvCxnSpPr>
            <p:nvPr/>
          </p:nvCxnSpPr>
          <p:spPr bwMode="auto">
            <a:xfrm>
              <a:off x="3357554" y="5500702"/>
              <a:ext cx="785818" cy="500066"/>
            </a:xfrm>
            <a:prstGeom prst="straightConnector1">
              <a:avLst/>
            </a:prstGeom>
            <a:noFill/>
            <a:ln w="38100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157</Words>
  <Application>Microsoft Office PowerPoint</Application>
  <PresentationFormat>Экран (4:3)</PresentationFormat>
  <Paragraphs>41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Слайд 1</vt:lpstr>
      <vt:lpstr> Откуда берутся таланты?!?</vt:lpstr>
      <vt:lpstr>Гипотезы:</vt:lpstr>
      <vt:lpstr>Слайд 4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support</dc:creator>
  <cp:lastModifiedBy>support</cp:lastModifiedBy>
  <cp:revision>1</cp:revision>
  <dcterms:created xsi:type="dcterms:W3CDTF">2011-10-16T19:19:44Z</dcterms:created>
  <dcterms:modified xsi:type="dcterms:W3CDTF">2011-10-16T19:22:29Z</dcterms:modified>
</cp:coreProperties>
</file>