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714356"/>
            <a:ext cx="5072098" cy="535785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Джанни Родари</a:t>
            </a:r>
            <a:r>
              <a:rPr lang="ru-RU" sz="5400" b="1" i="1" u="sng" dirty="0" smtClean="0">
                <a:solidFill>
                  <a:srgbClr val="002060"/>
                </a:solidFill>
              </a:rPr>
              <a:t/>
            </a:r>
            <a:br>
              <a:rPr lang="ru-RU" sz="5400" b="1" i="1" u="sng" dirty="0" smtClean="0">
                <a:solidFill>
                  <a:srgbClr val="002060"/>
                </a:solidFill>
              </a:rPr>
            </a:br>
            <a:r>
              <a:rPr lang="ru-RU" b="1" i="1" u="sng" dirty="0" smtClean="0">
                <a:solidFill>
                  <a:srgbClr val="002060"/>
                </a:solidFill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Чем пахнут 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ремёсла</a:t>
            </a:r>
            <a:r>
              <a:rPr lang="ru-RU" sz="6000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http://900igr.net/datai/literatura/Pisatel-Dzhanni-Rodari/0001-001-Fantazii-sinora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10000" contrast="10000"/>
          </a:blip>
          <a:srcRect/>
          <a:stretch>
            <a:fillRect/>
          </a:stretch>
        </p:blipFill>
        <p:spPr bwMode="auto">
          <a:xfrm>
            <a:off x="714348" y="928636"/>
            <a:ext cx="2928958" cy="49987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643998" cy="62865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500570"/>
            <a:ext cx="3286148" cy="16716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Рыхлой землёю,</a:t>
            </a:r>
            <a:br>
              <a:rPr lang="ru-RU" sz="2400" b="1" dirty="0" smtClean="0"/>
            </a:br>
            <a:r>
              <a:rPr lang="ru-RU" sz="2400" b="1" dirty="0" smtClean="0"/>
              <a:t>Полем и лугом</a:t>
            </a:r>
            <a:br>
              <a:rPr lang="ru-RU" sz="2400" b="1" dirty="0" smtClean="0"/>
            </a:br>
            <a:r>
              <a:rPr lang="ru-RU" sz="2400" b="1" dirty="0" smtClean="0"/>
              <a:t>Пахнет крестьянин,</a:t>
            </a:r>
            <a:br>
              <a:rPr lang="ru-RU" sz="2400" b="1" dirty="0" smtClean="0"/>
            </a:br>
            <a:r>
              <a:rPr lang="ru-RU" sz="2400" b="1" dirty="0" smtClean="0"/>
              <a:t>Идущий за плугом.</a:t>
            </a:r>
            <a:endParaRPr lang="ru-RU" sz="2400" b="1" dirty="0"/>
          </a:p>
        </p:txBody>
      </p:sp>
      <p:pic>
        <p:nvPicPr>
          <p:cNvPr id="6152" name="Picture 8" descr="http://traditio-ru.org/images/2/28/794px-Pl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71810"/>
            <a:ext cx="4705330" cy="3549740"/>
          </a:xfrm>
          <a:prstGeom prst="rect">
            <a:avLst/>
          </a:prstGeom>
          <a:noFill/>
        </p:spPr>
      </p:pic>
      <p:pic>
        <p:nvPicPr>
          <p:cNvPr id="6150" name="Picture 6" descr="http://edu.karelia.ru/files/userfiles/image/molod/News/Kizhi/12_11/%D0%9F%D0%B0%D1%85%D0%BE%D1%82%D0%B0%20%D0%BD%D0%B0%20%D0%BC%D1%83%D0%B7%D0%B5%D0%B9%D0%BD%D0%BE%D0%BC%20%D1%8D%D0%BA%D1%81%D0%BF%D0%B5%D1%80%D0%B8%D0%BC%D0%B5%D0%BD%D1%82%D0%B0%D0%BB%D1%8C%D0%BD%D0%BE%D0%BC%20%D0%BF%D0%BE%D0%BB%D0%B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14353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714884"/>
            <a:ext cx="3000396" cy="145731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Рыбой и морем</a:t>
            </a:r>
            <a:br>
              <a:rPr lang="ru-RU" sz="2400" b="1" dirty="0" smtClean="0"/>
            </a:br>
            <a:r>
              <a:rPr lang="ru-RU" sz="2400" b="1" dirty="0" smtClean="0"/>
              <a:t>Пахнет рыбак.</a:t>
            </a:r>
            <a:endParaRPr lang="ru-RU" sz="2400" b="1" dirty="0"/>
          </a:p>
        </p:txBody>
      </p:sp>
      <p:pic>
        <p:nvPicPr>
          <p:cNvPr id="5122" name="Picture 2" descr="http://riamotor.ru/uploads/posts/2011-08/1314600074_several-species-of-albatross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929222" cy="3643338"/>
          </a:xfrm>
          <a:prstGeom prst="rect">
            <a:avLst/>
          </a:prstGeom>
          <a:noFill/>
        </p:spPr>
      </p:pic>
      <p:pic>
        <p:nvPicPr>
          <p:cNvPr id="5124" name="Picture 4" descr="http://aksakal.info/uploads/posts/2012-10/1349625612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4786306" cy="319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Только безделье</a:t>
            </a:r>
            <a:br>
              <a:rPr lang="ru-RU" sz="2400" b="1" dirty="0" smtClean="0"/>
            </a:br>
            <a:r>
              <a:rPr lang="ru-RU" sz="2400" b="1" dirty="0" smtClean="0"/>
              <a:t>Не пахнет никак.</a:t>
            </a:r>
            <a:endParaRPr lang="ru-RU" sz="2400" b="1" dirty="0"/>
          </a:p>
        </p:txBody>
      </p:sp>
      <p:pic>
        <p:nvPicPr>
          <p:cNvPr id="4098" name="Picture 2" descr="http://www.pozitiff.info/uploads/posts/2009-04/1240828466_16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1"/>
            <a:ext cx="5929354" cy="3879492"/>
          </a:xfrm>
          <a:prstGeom prst="rect">
            <a:avLst/>
          </a:prstGeom>
          <a:noFill/>
        </p:spPr>
      </p:pic>
      <p:pic>
        <p:nvPicPr>
          <p:cNvPr id="4100" name="Picture 4" descr="http://56orb.ru/sites/default/files/news/2012-12-09_1158/bezdele-na-rab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1500174"/>
            <a:ext cx="6929486" cy="4672026"/>
          </a:xfrm>
        </p:spPr>
        <p:txBody>
          <a:bodyPr>
            <a:noAutofit/>
          </a:bodyPr>
          <a:lstStyle/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Сколько ни душится</a:t>
            </a:r>
            <a:br>
              <a:rPr lang="ru-RU" sz="2400" b="1" dirty="0" smtClean="0"/>
            </a:br>
            <a:r>
              <a:rPr lang="ru-RU" sz="2400" b="1" dirty="0" smtClean="0"/>
              <a:t>Лодырь богатый,</a:t>
            </a:r>
            <a:br>
              <a:rPr lang="ru-RU" sz="2400" b="1" dirty="0" smtClean="0"/>
            </a:b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Очень неважно</a:t>
            </a:r>
            <a:br>
              <a:rPr lang="ru-RU" sz="2400" b="1" dirty="0" smtClean="0"/>
            </a:br>
            <a:r>
              <a:rPr lang="ru-RU" sz="2400" b="1" dirty="0" smtClean="0"/>
              <a:t>Он пахнет, ребята!</a:t>
            </a:r>
            <a:endParaRPr lang="ru-RU" sz="2400" b="1" dirty="0"/>
          </a:p>
        </p:txBody>
      </p:sp>
      <p:pic>
        <p:nvPicPr>
          <p:cNvPr id="3076" name="Picture 4" descr="http://f3.s.qip.ru/8walgK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715000" cy="3457576"/>
          </a:xfrm>
          <a:prstGeom prst="rect">
            <a:avLst/>
          </a:prstGeom>
          <a:noFill/>
        </p:spPr>
      </p:pic>
      <p:pic>
        <p:nvPicPr>
          <p:cNvPr id="3082" name="Picture 10" descr="http://thenews.kz/static/news/8/6/86deH2q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99998"/>
            <a:ext cx="2857520" cy="2148857"/>
          </a:xfrm>
          <a:prstGeom prst="rect">
            <a:avLst/>
          </a:prstGeom>
          <a:noFill/>
        </p:spPr>
      </p:pic>
      <p:pic>
        <p:nvPicPr>
          <p:cNvPr id="3074" name="Picture 2" descr="http://germania-online.ru/typo3temp/pics/a2c56c66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438868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Медиаресурсы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</a:t>
            </a:r>
            <a:r>
              <a:rPr lang="en-US" smtClean="0"/>
              <a:t>://</a:t>
            </a:r>
            <a:r>
              <a:rPr lang="en-US" smtClean="0"/>
              <a:t>lukoshko.net</a:t>
            </a:r>
            <a:endParaRPr lang="ru-RU" dirty="0" smtClean="0"/>
          </a:p>
          <a:p>
            <a:r>
              <a:rPr lang="en-US" dirty="0" smtClean="0"/>
              <a:t>http://dmaster-spb.ru</a:t>
            </a:r>
            <a:endParaRPr lang="ru-RU" dirty="0" smtClean="0"/>
          </a:p>
          <a:p>
            <a:r>
              <a:rPr lang="en-US" dirty="0" smtClean="0"/>
              <a:t>http://remont-98.ru</a:t>
            </a:r>
            <a:endParaRPr lang="ru-RU" dirty="0" smtClean="0"/>
          </a:p>
          <a:p>
            <a:r>
              <a:rPr lang="en-US" dirty="0" smtClean="0"/>
              <a:t>http://gouspotk49.ucoz.ru</a:t>
            </a:r>
            <a:endParaRPr lang="ru-RU" dirty="0" smtClean="0"/>
          </a:p>
          <a:p>
            <a:r>
              <a:rPr lang="en-US" dirty="0" smtClean="0"/>
              <a:t>http://vashgorod.ru</a:t>
            </a:r>
            <a:endParaRPr lang="ru-RU" dirty="0" smtClean="0"/>
          </a:p>
          <a:p>
            <a:r>
              <a:rPr lang="en-US" dirty="0" smtClean="0"/>
              <a:t>http://1prime.ru</a:t>
            </a:r>
            <a:endParaRPr lang="ru-RU" dirty="0" smtClean="0"/>
          </a:p>
          <a:p>
            <a:r>
              <a:rPr lang="en-US" dirty="0" smtClean="0"/>
              <a:t>http://www.rostov-fishcom.ru</a:t>
            </a:r>
            <a:endParaRPr lang="ru-RU" dirty="0" smtClean="0"/>
          </a:p>
          <a:p>
            <a:r>
              <a:rPr lang="en-US" dirty="0" smtClean="0"/>
              <a:t>http://newsland.com</a:t>
            </a:r>
            <a:endParaRPr lang="ru-RU" dirty="0" smtClean="0"/>
          </a:p>
          <a:p>
            <a:r>
              <a:rPr lang="en-US" dirty="0" smtClean="0"/>
              <a:t>http://nm2000.kz/news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средняя общеобразовательная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№101 с углубленным изучением отдельных предметов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г.Нижнего Новгорода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Гринберг И.Г.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29322" y="3000372"/>
            <a:ext cx="3071834" cy="35719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 каждого дела</a:t>
            </a:r>
            <a:br>
              <a:rPr lang="ru-RU" sz="2400" b="1" dirty="0" smtClean="0"/>
            </a:br>
            <a:r>
              <a:rPr lang="ru-RU" sz="2400" b="1" dirty="0" smtClean="0"/>
              <a:t>Запах особый:</a:t>
            </a:r>
            <a:br>
              <a:rPr lang="ru-RU" sz="2400" b="1" dirty="0" smtClean="0"/>
            </a:br>
            <a:r>
              <a:rPr lang="ru-RU" sz="2400" b="1" dirty="0" smtClean="0"/>
              <a:t>В булочной пахнет</a:t>
            </a:r>
            <a:br>
              <a:rPr lang="ru-RU" sz="2400" b="1" dirty="0" smtClean="0"/>
            </a:br>
            <a:r>
              <a:rPr lang="ru-RU" sz="2400" b="1" dirty="0" smtClean="0"/>
              <a:t>Тестом и сдобой.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4340" name="Picture 4" descr="http://s08.radikal.ru/i181/1007/80/66b2a35cb5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9136"/>
            <a:ext cx="4891010" cy="637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4678" y="4500570"/>
            <a:ext cx="4064010" cy="167163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Мимо </a:t>
            </a:r>
            <a:r>
              <a:rPr lang="ru-RU" sz="2400" b="1" dirty="0" smtClean="0"/>
              <a:t>столярной</a:t>
            </a:r>
          </a:p>
          <a:p>
            <a:r>
              <a:rPr lang="ru-RU" sz="2400" b="1" dirty="0" smtClean="0"/>
              <a:t>Идёшь </a:t>
            </a:r>
            <a:r>
              <a:rPr lang="ru-RU" sz="2400" b="1" dirty="0" smtClean="0"/>
              <a:t>мастерской, -</a:t>
            </a:r>
            <a:br>
              <a:rPr lang="ru-RU" sz="2400" b="1" dirty="0" smtClean="0"/>
            </a:br>
            <a:r>
              <a:rPr lang="ru-RU" sz="2400" b="1" dirty="0" smtClean="0"/>
              <a:t>Стружкою пахнет</a:t>
            </a:r>
            <a:br>
              <a:rPr lang="ru-RU" sz="2400" b="1" dirty="0" smtClean="0"/>
            </a:br>
            <a:r>
              <a:rPr lang="ru-RU" sz="2400" b="1" dirty="0" smtClean="0"/>
              <a:t>И свежей доской.</a:t>
            </a:r>
            <a:endParaRPr lang="ru-RU" sz="2400" b="1" dirty="0"/>
          </a:p>
        </p:txBody>
      </p:sp>
      <p:pic>
        <p:nvPicPr>
          <p:cNvPr id="13314" name="Picture 2" descr="http://www.brit03.ru/upload/medialibrary/52d/52d488838a0a5ecb7c84bea5e6a6a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000660" cy="3750496"/>
          </a:xfrm>
          <a:prstGeom prst="rect">
            <a:avLst/>
          </a:prstGeom>
          <a:noFill/>
        </p:spPr>
      </p:pic>
      <p:pic>
        <p:nvPicPr>
          <p:cNvPr id="13316" name="Picture 4" descr="http://sam1stroy.ru/wp-content/uploads/2013/07/stljarnye-raboty_f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143380"/>
            <a:ext cx="2921588" cy="2330703"/>
          </a:xfrm>
          <a:prstGeom prst="rect">
            <a:avLst/>
          </a:prstGeom>
          <a:noFill/>
        </p:spPr>
      </p:pic>
      <p:pic>
        <p:nvPicPr>
          <p:cNvPr id="13318" name="Picture 6" descr="http://www.cherinfo.ru/u/pages/2013/06/10/stolyar.jpg"/>
          <p:cNvPicPr>
            <a:picLocks noChangeAspect="1" noChangeArrowheads="1"/>
          </p:cNvPicPr>
          <p:nvPr/>
        </p:nvPicPr>
        <p:blipFill>
          <a:blip r:embed="rId4" cstate="print"/>
          <a:srcRect r="2272"/>
          <a:stretch>
            <a:fillRect/>
          </a:stretch>
        </p:blipFill>
        <p:spPr bwMode="auto">
          <a:xfrm>
            <a:off x="142843" y="4143380"/>
            <a:ext cx="3071835" cy="235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14884"/>
            <a:ext cx="3500462" cy="17145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Пахнет маляр</a:t>
            </a:r>
            <a:br>
              <a:rPr lang="ru-RU" sz="2400" b="1" dirty="0" smtClean="0"/>
            </a:br>
            <a:r>
              <a:rPr lang="ru-RU" sz="2400" b="1" dirty="0" smtClean="0"/>
              <a:t>Скипидаром и краской.</a:t>
            </a:r>
            <a:endParaRPr lang="ru-RU" sz="2400" b="1" dirty="0"/>
          </a:p>
        </p:txBody>
      </p:sp>
      <p:pic>
        <p:nvPicPr>
          <p:cNvPr id="12292" name="Picture 4" descr="http://pyrography-fireart.ru/012013/MALY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143248"/>
            <a:ext cx="5031956" cy="3476624"/>
          </a:xfrm>
          <a:prstGeom prst="rect">
            <a:avLst/>
          </a:prstGeom>
          <a:noFill/>
        </p:spPr>
      </p:pic>
      <p:pic>
        <p:nvPicPr>
          <p:cNvPr id="12290" name="Picture 2" descr="http://www.akvatruboplast.ru/wp-content/uploads/2013/05/%D0%BC%D0%B0%D0%BB%D1%8F%D1%80-300x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58" y="285728"/>
            <a:ext cx="454306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static.diary.ru/userdir/2/3/5/6/235633/78577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143272" cy="3143272"/>
          </a:xfrm>
          <a:prstGeom prst="rect">
            <a:avLst/>
          </a:prstGeom>
          <a:noFill/>
        </p:spPr>
      </p:pic>
      <p:pic>
        <p:nvPicPr>
          <p:cNvPr id="11270" name="Picture 6" descr="http://gouspotk49.ucoz.ru/IMG_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28"/>
            <a:ext cx="5405475" cy="405410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0" y="5000636"/>
            <a:ext cx="4572032" cy="11715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Пахнет стекольщик</a:t>
            </a:r>
            <a:br>
              <a:rPr lang="ru-RU" sz="2400" b="1" dirty="0" smtClean="0"/>
            </a:br>
            <a:r>
              <a:rPr lang="ru-RU" sz="2400" b="1" dirty="0" smtClean="0"/>
              <a:t>Оконной замазкой.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929198"/>
            <a:ext cx="3929090" cy="12430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Куртка шофёра</a:t>
            </a:r>
            <a:br>
              <a:rPr lang="ru-RU" sz="2400" b="1" dirty="0" smtClean="0"/>
            </a:br>
            <a:r>
              <a:rPr lang="ru-RU" sz="2400" b="1" dirty="0" smtClean="0"/>
              <a:t>Пахнет бензином.</a:t>
            </a:r>
            <a:endParaRPr lang="ru-RU" sz="2400" b="1" dirty="0"/>
          </a:p>
        </p:txBody>
      </p:sp>
      <p:pic>
        <p:nvPicPr>
          <p:cNvPr id="10242" name="Picture 2" descr="http://sch24ang.narod.ru/Photos/prof/dri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836" y="2857496"/>
            <a:ext cx="5645409" cy="3752854"/>
          </a:xfrm>
          <a:prstGeom prst="rect">
            <a:avLst/>
          </a:prstGeom>
          <a:noFill/>
        </p:spPr>
      </p:pic>
      <p:pic>
        <p:nvPicPr>
          <p:cNvPr id="10246" name="Picture 6" descr="http://kimrypress.ru/wp-content/uploads/2011/10/schof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643338" cy="303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86050" y="5367338"/>
            <a:ext cx="4492638" cy="8048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Блуза рабочего -</a:t>
            </a:r>
            <a:br>
              <a:rPr lang="ru-RU" sz="2400" b="1" dirty="0" smtClean="0"/>
            </a:br>
            <a:r>
              <a:rPr lang="ru-RU" sz="2400" b="1" dirty="0" smtClean="0"/>
              <a:t>Маслом машинным.</a:t>
            </a:r>
            <a:endParaRPr lang="ru-RU" sz="2400" b="1" dirty="0"/>
          </a:p>
        </p:txBody>
      </p:sp>
      <p:pic>
        <p:nvPicPr>
          <p:cNvPr id="9218" name="Picture 2" descr="http://img.kapital.kz/c/f9281b75a27a664d8925e572abe39646/630/420/e/3/f/d/6/ea3fe1e0d84a9536db6ff6d8b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60007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4000504"/>
            <a:ext cx="4357718" cy="21716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Пахнет кондитер</a:t>
            </a:r>
            <a:br>
              <a:rPr lang="ru-RU" sz="2400" b="1" dirty="0" smtClean="0"/>
            </a:br>
            <a:r>
              <a:rPr lang="ru-RU" sz="2400" b="1" dirty="0" smtClean="0"/>
              <a:t>Орехом мускатным.</a:t>
            </a:r>
            <a:endParaRPr lang="ru-RU" sz="2400" b="1" dirty="0"/>
          </a:p>
        </p:txBody>
      </p:sp>
      <p:pic>
        <p:nvPicPr>
          <p:cNvPr id="8196" name="Picture 4" descr="http://img.rufox.ru/files/big2/627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524496" cy="3677243"/>
          </a:xfrm>
          <a:prstGeom prst="rect">
            <a:avLst/>
          </a:prstGeom>
          <a:noFill/>
        </p:spPr>
      </p:pic>
      <p:pic>
        <p:nvPicPr>
          <p:cNvPr id="8194" name="Picture 2" descr="http://www.profirk.ru/upload/medialibrary/536/kond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4564845" cy="3043231"/>
          </a:xfrm>
          <a:prstGeom prst="rect">
            <a:avLst/>
          </a:prstGeom>
          <a:noFill/>
        </p:spPr>
      </p:pic>
      <p:pic>
        <p:nvPicPr>
          <p:cNvPr id="8198" name="Picture 6" descr="http://www.proletarets.ru/files/images/pirogn/pirogn_bol/korzinochka_s_klubnikoy%20cop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034684"/>
            <a:ext cx="2000264" cy="1516200"/>
          </a:xfrm>
          <a:prstGeom prst="rect">
            <a:avLst/>
          </a:prstGeom>
          <a:noFill/>
        </p:spPr>
      </p:pic>
      <p:pic>
        <p:nvPicPr>
          <p:cNvPr id="8200" name="Picture 8" descr="http://www.modern-talking.net/files/images/2011/GIF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072074"/>
            <a:ext cx="1857388" cy="150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367338"/>
            <a:ext cx="6064274" cy="8048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Доктор в халате -</a:t>
            </a:r>
            <a:br>
              <a:rPr lang="ru-RU" sz="2400" b="1" dirty="0" smtClean="0"/>
            </a:br>
            <a:r>
              <a:rPr lang="ru-RU" sz="2400" b="1" dirty="0" smtClean="0"/>
              <a:t>Лекарством приятным.</a:t>
            </a:r>
            <a:endParaRPr lang="ru-RU" sz="2400" b="1" dirty="0"/>
          </a:p>
        </p:txBody>
      </p:sp>
      <p:pic>
        <p:nvPicPr>
          <p:cNvPr id="7170" name="Picture 2" descr="http://mosaica.ru/sites/default/files/news/preview/2010/06/15/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772025" cy="4762500"/>
          </a:xfrm>
          <a:prstGeom prst="rect">
            <a:avLst/>
          </a:prstGeom>
          <a:noFill/>
        </p:spPr>
      </p:pic>
      <p:pic>
        <p:nvPicPr>
          <p:cNvPr id="7172" name="Picture 4" descr="http://galeri7.uludagsozluk.com/221/hemsire_295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596112"/>
            <a:ext cx="3448037" cy="4023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1">
      <a:dk1>
        <a:sysClr val="windowText" lastClr="000000"/>
      </a:dk1>
      <a:lt1>
        <a:srgbClr val="5CFE8E"/>
      </a:lt1>
      <a:dk2>
        <a:srgbClr val="C6D9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87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Джанни Родари  Чем пахнут  ремёсла?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Медиаресурсы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Джанни Родари Чем пахнут ремёсла? </dc:title>
  <dc:creator>Администратор</dc:creator>
  <cp:lastModifiedBy>DNA7 X64</cp:lastModifiedBy>
  <cp:revision>37</cp:revision>
  <dcterms:created xsi:type="dcterms:W3CDTF">2014-01-25T09:51:25Z</dcterms:created>
  <dcterms:modified xsi:type="dcterms:W3CDTF">2014-01-26T12:15:24Z</dcterms:modified>
</cp:coreProperties>
</file>