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9" r:id="rId2"/>
    <p:sldId id="278" r:id="rId3"/>
    <p:sldId id="277" r:id="rId4"/>
    <p:sldId id="281" r:id="rId5"/>
    <p:sldId id="282" r:id="rId6"/>
    <p:sldId id="286" r:id="rId7"/>
    <p:sldId id="287" r:id="rId8"/>
    <p:sldId id="289" r:id="rId9"/>
    <p:sldId id="298" r:id="rId10"/>
    <p:sldId id="299" r:id="rId11"/>
    <p:sldId id="300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3D5B9-0B01-4A22-95E5-1EFDA86AB7CB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A6DE6-7CCD-4260-9AB1-42D8DACC9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A6DE6-7CCD-4260-9AB1-42D8DACC994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ПРИРОДНЫЕ ЗОНЫ РОССИИ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7696199" y="8382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http://img2.labirint.ru/books/219624/scrn_big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38200"/>
            <a:ext cx="472440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81000"/>
            <a:ext cx="8183880" cy="4337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B0F0"/>
                </a:solidFill>
              </a:rPr>
              <a:t>ОПРЕДЕЛИ ПРИРОДНУЮ ЗОНУ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http://presidentusa.ru/images/referat_na_temu_leksikologiya_4149_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534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viki.rdf.ru/media/upload/preview/Prirodniye_zoni_Ross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geografija/Zona-stepej/0003-003-KHarakteristika-zo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mirgeografii.ru/wp-content/uploads/2013/04/prir_zon_r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ТУНДРА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494775" y="246888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://www.uchportal.ru/_ld/295/85699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72296" y="3733800"/>
            <a:ext cx="203059" cy="152400"/>
          </a:xfrm>
          <a:prstGeom prst="rect">
            <a:avLst/>
          </a:prstGeom>
          <a:noFill/>
        </p:spPr>
      </p:pic>
      <p:pic>
        <p:nvPicPr>
          <p:cNvPr id="5" name="Picture 2" descr="http://www.uchportal.ru/_ld/295/85699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4267200" cy="3657600"/>
          </a:xfrm>
          <a:prstGeom prst="rect">
            <a:avLst/>
          </a:prstGeom>
          <a:noFill/>
        </p:spPr>
      </p:pic>
      <p:pic>
        <p:nvPicPr>
          <p:cNvPr id="8194" name="Picture 2" descr="http://900igr.net/datai/geografija/Prirodnye-zony/0011-006-Rastenija-tund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7200"/>
            <a:ext cx="4876800" cy="348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ЗОНА ЛЕСОВ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www.booksiti.net.ru/books/13689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66800"/>
            <a:ext cx="4114800" cy="4953000"/>
          </a:xfrm>
          <a:prstGeom prst="rect">
            <a:avLst/>
          </a:prstGeom>
          <a:noFill/>
        </p:spPr>
      </p:pic>
      <p:pic>
        <p:nvPicPr>
          <p:cNvPr id="7170" name="Picture 2" descr="http://900igr.net/datas/geografija/Zona-smeshannykh-lesov/0008-008-ZHivotnye-les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0" y="2819400"/>
            <a:ext cx="424180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uchportal.ru/_ld/305/1469659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ЗОНА СТЕПЕЙ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914400"/>
          </a:xfrm>
        </p:spPr>
        <p:txBody>
          <a:bodyPr>
            <a:noAutofit/>
          </a:bodyPr>
          <a:lstStyle/>
          <a:p>
            <a:pPr algn="ctr"/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vneuroka.ru/okrmir/pct/0000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koalenok.ru/published/publicdata/KOALENOKKK/attachments/SC/products_pictures/398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458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ЗОНА ПУСТЫНЬ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C000"/>
                </a:solidFill>
              </a:rPr>
              <a:t>ЗОНА ПУСТЫНЬ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7170" name="Picture 2" descr="http://www.alkortd.com/upload/iblock/969/9698120d4a7a7ffef3b27451f5f95f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ЗОНА СУБТРОПИКОВ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ЗОНА СУБТРОПИКОВ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://www.mirgeografii.ru/wp-content/uploads/2013/05/prirzonaf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229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</TotalTime>
  <Words>20</Words>
  <PresentationFormat>Экран (4:3)</PresentationFormat>
  <Paragraphs>10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ПРИРОДНЫЕ ЗОНЫ РОССИИ</vt:lpstr>
      <vt:lpstr>Слайд 2</vt:lpstr>
      <vt:lpstr>ТУНДРА</vt:lpstr>
      <vt:lpstr>ЗОНА ЛЕСОВ</vt:lpstr>
      <vt:lpstr>Слайд 5</vt:lpstr>
      <vt:lpstr>ЗОНА СТЕПЕЙ</vt:lpstr>
      <vt:lpstr>Слайд 7</vt:lpstr>
      <vt:lpstr>ЗОНА ПУСТЫНЬ</vt:lpstr>
      <vt:lpstr>ЗОНА СУБТРОПИКОВ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18</cp:revision>
  <dcterms:modified xsi:type="dcterms:W3CDTF">2013-11-12T15:18:12Z</dcterms:modified>
</cp:coreProperties>
</file>