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87" autoAdjust="0"/>
    <p:restoredTop sz="94660"/>
  </p:normalViewPr>
  <p:slideViewPr>
    <p:cSldViewPr>
      <p:cViewPr varScale="1">
        <p:scale>
          <a:sx n="80" d="100"/>
          <a:sy n="80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31E9F-2F5D-4C19-9C33-F3EAF5A0EFC7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BB095-958A-427C-821C-675FCF5BF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B095-958A-427C-821C-675FCF5BFB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house.ru/recipes/deserty/?utm_source=cooking_yandex&amp;utm_medium=cpc&amp;utm_campaign=cooking&amp;utm_content=pirozhenue-1" TargetMode="External"/><Relationship Id="rId2" Type="http://schemas.openxmlformats.org/officeDocument/2006/relationships/hyperlink" Target="http://q500.ru/10-sovetov-po-prigotovleniyu-vkusnoy-sharlotki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ouse-recept.ru/ind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52"/>
            <a:ext cx="7406640" cy="207170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по окружающему миру </a:t>
            </a:r>
            <a:b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класс</a:t>
            </a:r>
            <a:r>
              <a:rPr lang="en-US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лицей 590</a:t>
            </a:r>
            <a:br>
              <a:rPr lang="ru-RU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sz="27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Чувилина</a:t>
            </a:r>
            <a:r>
              <a:rPr lang="ru-RU" sz="27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Валентина Анатольевна</a:t>
            </a:r>
            <a:r>
              <a:rPr lang="en-US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4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86190"/>
            <a:ext cx="7406640" cy="221457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Школа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кулинаров.</a:t>
            </a:r>
          </a:p>
          <a:p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62150" cy="142876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Многим ребятам нравится создавать презентации в электронном виде. Мы собираем копилку детских презентаций разных проектов.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Администратор\Рабочий стол\Ледовый 2013\Изображение 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714644" cy="207170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Ледовый 2013\Изображение 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643050"/>
            <a:ext cx="2428892" cy="2071702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Театр Музей\IMG_0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285984" cy="214314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Театр Музей\IMG_0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571612"/>
            <a:ext cx="2500330" cy="2071702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Театр Музей\IMG_0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786190"/>
            <a:ext cx="2214578" cy="1928826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Театр Музей\IMG_04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7525" y="3714752"/>
            <a:ext cx="2276475" cy="1857388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Рабочий стол\Театр Музей\IMG_0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9" y="4929198"/>
            <a:ext cx="2143140" cy="170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142875"/>
            <a:ext cx="77152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Мы создали книгу Вкусных рецептов.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Documents and Settings\Администратор\Рабочий стол\Театр Музей\IMG_04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276475" cy="1706562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Театр Музей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36"/>
            <a:ext cx="2500330" cy="307183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Театр Музей\IMG_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357298"/>
            <a:ext cx="2000264" cy="1714512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Театр Музей\IMG_0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143248"/>
            <a:ext cx="2276475" cy="1706563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Рабочий стол\Театр Музей\IMG_04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214686"/>
            <a:ext cx="2276475" cy="1706563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Рабочий стол\Театр Музей\IMG_04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5000636"/>
            <a:ext cx="2276475" cy="1706563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\Рабочий стол\Театр Музей\IMG_04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5000636"/>
            <a:ext cx="2276475" cy="1706563"/>
          </a:xfrm>
          <a:prstGeom prst="rect">
            <a:avLst/>
          </a:prstGeom>
          <a:noFill/>
        </p:spPr>
      </p:pic>
      <p:pic>
        <p:nvPicPr>
          <p:cNvPr id="1035" name="Picture 11" descr="C:\Documents and Settings\Администратор\Рабочий стол\Театр Музей\IMG_04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072074"/>
            <a:ext cx="2276475" cy="163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4069036"/>
          </a:xfrm>
        </p:spPr>
        <p:txBody>
          <a:bodyPr>
            <a:normAutofit fontScale="90000"/>
          </a:bodyPr>
          <a:lstStyle/>
          <a:p>
            <a:r>
              <a:rPr lang="en-US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http://q500.ru/10-sovetov-po-prigotovleniyu-vkusnoy-sharlotki.html</a:t>
            </a:r>
            <a:r>
              <a:rPr lang="ru-RU" sz="11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1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http://</a:t>
            </a:r>
            <a:r>
              <a:rPr lang="ru-RU" sz="1100" b="0" dirty="0" err="1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вкуснятик.рф</a:t>
            </a:r>
            <a: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b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http://www.goodhouse.ru/recipes/deserty/?utm_source=cooking_yandex&amp;utm_medium=cpc&amp;utm_campaign=cooking&amp;utm_content=pirozhenue-1</a:t>
            </a:r>
            <a: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http://www.house-recept.ru/index.php</a:t>
            </a:r>
            <a: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http://www.house-recept.ru/index.php</a:t>
            </a:r>
            <a: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http://www.liveinternet.ru/users/povarru/post276231251/</a:t>
            </a:r>
            <a: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100" b="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b="0" i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600" b="0" i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600" b="0" i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04664"/>
            <a:ext cx="6400800" cy="12241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Сайты, используемые для создания проектов.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54331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Было принято решение готовить  угощение к праздникам только своими руками. Приходите к нам в гости.</a:t>
            </a:r>
            <a:endParaRPr lang="ru-RU" sz="2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28604"/>
            <a:ext cx="6400800" cy="17859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Итогом проведения презентации было решение продолжить собирать вкусные и полезные рецепты.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этап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Погружение в проект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Погружение в проект</a:t>
            </a:r>
            <a:endParaRPr lang="ru-RU" sz="4400" b="1" i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Формулируются проблемы, которые будут разрешены в ходе проектной деятельности учащимися 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Перед учащимися была поставлена задача создания 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  <a:ea typeface="Cambria Math" pitchFamily="18" charset="0"/>
                <a:cs typeface="Times New Roman" pitchFamily="18" charset="0"/>
              </a:rPr>
              <a:t>«Книги Вкусных рецептов».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Приготовить угощение для Деда Мороза к празднику Новый год.</a:t>
            </a:r>
          </a:p>
          <a:p>
            <a:pPr algn="ctr">
              <a:buNone/>
              <a:defRPr/>
            </a:pPr>
            <a:endParaRPr lang="ru-RU" dirty="0" smtClean="0"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ребята самостоятельно разбились на группы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 группа готовит выпечку,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2- вкусные салаты, 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угощает сладостями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готовит блюда национальной кухни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формулировка задачи для каждой группы, главное условие выполнения проекта –участие в приготовлении задуманного рецепта.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источников информации по каждому направлению. Использовать опыт и советы родителей в приготовлении конечного продукта. Найти необычный рецепт .</a:t>
            </a:r>
          </a:p>
          <a:p>
            <a:r>
              <a:rPr lang="ru-RU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составление детального плана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3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деятельности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поиск необходимой информации</a:t>
            </a:r>
          </a:p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сбор данных, </a:t>
            </a:r>
          </a:p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изучение соответствующей литературы, проведение опроса о пользе продукта, калорийности и вкусовых качествах</a:t>
            </a:r>
          </a:p>
          <a:p>
            <a:pPr marL="0" indent="450850">
              <a:defRPr/>
            </a:pPr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Изготовление продукта по данному рецепту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этап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Обработка и оформление результатов проекта (презентация)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marL="0" indent="450850"/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демонстрация творческой работы.</a:t>
            </a:r>
          </a:p>
          <a:p>
            <a:pPr marL="0" indent="450850"/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представление презентаций учащихся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этап. 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Обсуждение полученных результатов (рефлексия)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Оформленные результаты представляются на Новогоднем вечере остальным участникам проекта, гостям праздника, родителям в виде угощения на праздничном столе</a:t>
            </a:r>
          </a:p>
          <a:p>
            <a:r>
              <a:rPr lang="ru-RU" sz="2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Жюри в роли родителей определяют самый удачный рецепт . Ребята участвуют в определении победителей проекта.</a:t>
            </a:r>
            <a:endParaRPr lang="ru-RU" sz="2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10715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Самая вкусная выпечка на нашем Новогоднем празднике. Сами испекли, всех угостили.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Администратор\Рабочий стол\Ледовый 2013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457456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Ледовый 2013\Изображение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0"/>
            <a:ext cx="2428892" cy="2571768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Ледовый 2013\Изображение 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2714644" cy="2571768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Ледовый 2013\Изображение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2714644" cy="2600332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Рабочий стол\Ледовый 2013\Изображение 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071942"/>
            <a:ext cx="2428892" cy="2571768"/>
          </a:xfrm>
          <a:prstGeom prst="rect">
            <a:avLst/>
          </a:prstGeom>
          <a:noFill/>
        </p:spPr>
      </p:pic>
      <p:pic>
        <p:nvPicPr>
          <p:cNvPr id="1035" name="Picture 11" descr="C:\Documents and Settings\Администратор\Рабочий стол\Ледовый 2013\Изображение 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143380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Администратор\Рабочий стол\Ледовый 2013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643206" cy="3133732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Ледовый 2013\Изображение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04"/>
            <a:ext cx="2571768" cy="3143272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Ледовый 2013\Изображение 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8604"/>
            <a:ext cx="2671770" cy="3062294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Ледовый 2013\DSCN0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2500330" cy="2786082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тор\Рабочий стол\Ледовый 2013\DSCN05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786190"/>
            <a:ext cx="2600332" cy="285752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Ледовый 2013\DSCN05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714752"/>
            <a:ext cx="242889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42889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Мастер класс от родителей.</a:t>
            </a:r>
            <a:b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Угощение для Деда Мороза.</a:t>
            </a:r>
            <a:b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блюдо-приз зрительских симпатий.</a:t>
            </a:r>
            <a:b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клубнички мы делали маленьких 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Дедов Морозов.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\Рабочий стол\Ледовый 2013\Изображение 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2786082" cy="385765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Ледовый 2013\Изображение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571744"/>
            <a:ext cx="3348046" cy="378621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Ледовый 2013\Изображение 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71744"/>
            <a:ext cx="245745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</TotalTime>
  <Words>271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Проект по окружающему миру  3 класс лицей 590 Учитель Чувилина Валентина Анатольевна </vt:lpstr>
      <vt:lpstr>1 этап проекта  Погружение в проект</vt:lpstr>
      <vt:lpstr>2этап Организационный</vt:lpstr>
      <vt:lpstr>3 этап Осуществление деятельности </vt:lpstr>
      <vt:lpstr>4 этап Обработка и оформление результатов проекта (презентация)</vt:lpstr>
      <vt:lpstr>5 этап.  Обсуждение полученных результатов (рефлексия)</vt:lpstr>
      <vt:lpstr>Самая вкусная выпечка на нашем Новогоднем празднике. Сами испекли, всех угостили.</vt:lpstr>
      <vt:lpstr>Слайд 8</vt:lpstr>
      <vt:lpstr>Мастер класс от родителей. Угощение для Деда Мороза. Это блюдо-приз зрительских симпатий. Из клубнички мы делали маленьких Дедов Морозов.</vt:lpstr>
      <vt:lpstr>Многим ребятам нравится создавать презентации в электронном виде. Мы собираем копилку детских презентаций разных проектов.</vt:lpstr>
      <vt:lpstr>Мы создали книгу Вкусных рецептов. </vt:lpstr>
      <vt:lpstr>http://q500.ru/10-sovetov-po-prigotovleniyu-vkusnoy-sharlotki.html http://вкуснятик.рф/ http://www.goodhouse.ru/recipes/deserty/?utm_source=cooking_yandex&amp;utm_medium=cpc&amp;utm_campaign=cooking&amp;utm_content=pirozhenue-1 http://www.house-recept.ru/index.php http://www.house-recept.ru/index.php http://www.liveinternet.ru/users/povarru/post276231251/  </vt:lpstr>
      <vt:lpstr>Было принято решение готовить  угощение к праздникам только своими руками. Приходите к нам в гости.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окружающему миру 3 класс</dc:title>
  <cp:lastModifiedBy>User</cp:lastModifiedBy>
  <cp:revision>39</cp:revision>
  <dcterms:modified xsi:type="dcterms:W3CDTF">2014-01-28T04:58:48Z</dcterms:modified>
</cp:coreProperties>
</file>