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7" r:id="rId4"/>
    <p:sldId id="271" r:id="rId5"/>
    <p:sldId id="285" r:id="rId6"/>
    <p:sldId id="266" r:id="rId7"/>
    <p:sldId id="258" r:id="rId8"/>
    <p:sldId id="274" r:id="rId9"/>
    <p:sldId id="273" r:id="rId10"/>
    <p:sldId id="276" r:id="rId11"/>
    <p:sldId id="277" r:id="rId12"/>
    <p:sldId id="269" r:id="rId13"/>
    <p:sldId id="270" r:id="rId14"/>
    <p:sldId id="268" r:id="rId15"/>
    <p:sldId id="259" r:id="rId16"/>
    <p:sldId id="260" r:id="rId17"/>
    <p:sldId id="272" r:id="rId18"/>
    <p:sldId id="262" r:id="rId19"/>
    <p:sldId id="263" r:id="rId20"/>
    <p:sldId id="278" r:id="rId21"/>
    <p:sldId id="282" r:id="rId22"/>
    <p:sldId id="283" r:id="rId23"/>
    <p:sldId id="279" r:id="rId24"/>
    <p:sldId id="281" r:id="rId25"/>
    <p:sldId id="286" r:id="rId26"/>
    <p:sldId id="287" r:id="rId27"/>
    <p:sldId id="289" r:id="rId28"/>
    <p:sldId id="291" r:id="rId29"/>
    <p:sldId id="290" r:id="rId30"/>
    <p:sldId id="288" r:id="rId31"/>
    <p:sldId id="275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86288" autoAdjust="0"/>
  </p:normalViewPr>
  <p:slideViewPr>
    <p:cSldViewPr>
      <p:cViewPr varScale="1">
        <p:scale>
          <a:sx n="79" d="100"/>
          <a:sy n="79" d="100"/>
        </p:scale>
        <p:origin x="-15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E8B51-E9CE-4AAB-87BB-A727C6F2293F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42A84-DFF8-4D2C-B984-FE724EF79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&#1051;&#1077;&#1085;&#1072;\&#1056;&#1072;&#1073;&#1086;&#1095;&#1080;&#1081;%20&#1089;&#1090;&#1086;&#1083;\&#1069;&#1082;&#1089;&#1082;&#1091;&#1088;&#1089;&#1080;&#1103;%20&#1087;&#1086;%20&#1052;&#1086;&#1089;&#1082;&#1074;&#1077;\gimn_rossii_-_original_so_slovami_gosudarstvennyi.mp3" TargetMode="External"/><Relationship Id="rId7" Type="http://schemas.openxmlformats.org/officeDocument/2006/relationships/image" Target="../media/image3.png"/><Relationship Id="rId2" Type="http://schemas.openxmlformats.org/officeDocument/2006/relationships/audio" Target="file:///C:\Documents%20and%20Settings\Admin\Local%20Settings\Temp\russia_gimn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gif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2.wav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7" Type="http://schemas.openxmlformats.org/officeDocument/2006/relationships/image" Target="../media/image7.png"/><Relationship Id="rId2" Type="http://schemas.openxmlformats.org/officeDocument/2006/relationships/audio" Target="file:///C:\Documents%20and%20Settings\Admin\Local%20Settings\Temp\06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7" Type="http://schemas.openxmlformats.org/officeDocument/2006/relationships/image" Target="../media/image7.png"/><Relationship Id="rId2" Type="http://schemas.openxmlformats.org/officeDocument/2006/relationships/audio" Target="file:///C:\Documents%20and%20Settings\Admin\Local%20Settings\Temp\peol.mp3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26.jpe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1;&#1077;&#1085;&#1072;\&#1056;&#1072;&#1073;&#1086;&#1095;&#1080;&#1081;%20&#1089;&#1090;&#1086;&#1083;\&#1069;&#1082;&#1089;&#1082;&#1091;&#1088;&#1089;&#1080;&#1103;%20&#1087;&#1086;%20&#1052;&#1086;&#1089;&#1082;&#1074;&#1077;\minusovki.mptri.net_boy_kurantov_-_boy_kurantov.mp3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7" Type="http://schemas.openxmlformats.org/officeDocument/2006/relationships/image" Target="../media/image7.png"/><Relationship Id="rId2" Type="http://schemas.openxmlformats.org/officeDocument/2006/relationships/audio" Target="file:///C:\Documents%20and%20Settings\Admin\Local%20Settings\Temp\track01.mp3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2" Type="http://schemas.openxmlformats.org/officeDocument/2006/relationships/audio" Target="file:///C:\Documents%20and%20Settings\Admin\Local%20Settings\Temp\Sviridov_Military_Marsch.mp3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30.jpe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2.wav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5.wav"/><Relationship Id="rId7" Type="http://schemas.openxmlformats.org/officeDocument/2006/relationships/image" Target="../media/image15.jpeg"/><Relationship Id="rId2" Type="http://schemas.openxmlformats.org/officeDocument/2006/relationships/audio" Target="file:///C:\Documents%20and%20Settings\Admin\Local%20Settings\Temp\m.glinka_-_marsh_chernomora_iz_oper_ruslan_i_liudmila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ussia_gim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Содержимое 8" descr="флаг.gif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1"/>
            <a:ext cx="9144000" cy="6857999"/>
          </a:xfrm>
        </p:spPr>
      </p:pic>
      <p:pic>
        <p:nvPicPr>
          <p:cNvPr id="7" name="gimn_rossii_-_original_so_slovami_gosudarstvennyi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297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амолёт\60907613_1277742760_9373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3392.WAV">
            <a:hlinkClick r:id="" action="ppaction://media"/>
          </p:cNvPr>
          <p:cNvPicPr>
            <a:picLocks noRot="1" noChangeAspect="1"/>
          </p:cNvPicPr>
          <p:nvPr>
            <a:wavAudioFile r:embed="rId1" name="~PP3392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амолёт\москва общ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3342.WAV">
            <a:hlinkClick r:id="" action="ppaction://media"/>
          </p:cNvPr>
          <p:cNvPicPr>
            <a:picLocks noRot="1" noChangeAspect="1"/>
          </p:cNvPicPr>
          <p:nvPr>
            <a:wavAudioFile r:embed="rId1" name="~PP3342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амолёт\правительств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3418.WAV">
            <a:hlinkClick r:id="" action="ppaction://media"/>
          </p:cNvPr>
          <p:cNvPicPr>
            <a:picLocks noRot="1" noChangeAspect="1"/>
          </p:cNvPicPr>
          <p:nvPr>
            <a:wavAudioFile r:embed="rId1" name="~PP3418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амолёт\презеден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1695.WAV">
            <a:hlinkClick r:id="" action="ppaction://media"/>
          </p:cNvPr>
          <p:cNvPicPr>
            <a:picLocks noRot="1" noChangeAspect="1"/>
          </p:cNvPicPr>
          <p:nvPr>
            <a:wavAudioFile r:embed="rId1" name="~PP1695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929618" cy="4929198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ЭКСКУРСОВОД -</a:t>
            </a:r>
            <a:r>
              <a:rPr lang="ru-RU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это специалист, дающий пояснения (рассказ) о чём-либо для экскурсантов. А экскурсанты -  это люди, пришедшие на экскурсию с образовательной  или  увеселительной целью.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5886" y="4714884"/>
            <a:ext cx="2089518" cy="2143116"/>
          </a:xfrm>
          <a:prstGeom prst="rect">
            <a:avLst/>
          </a:prstGeom>
          <a:noFill/>
        </p:spPr>
      </p:pic>
      <p:pic>
        <p:nvPicPr>
          <p:cNvPr id="4" name="~PP1130.WAV">
            <a:hlinkClick r:id="" action="ppaction://media"/>
          </p:cNvPr>
          <p:cNvPicPr>
            <a:picLocks noRot="1" noChangeAspect="1"/>
          </p:cNvPicPr>
          <p:nvPr>
            <a:wavAudioFile r:embed="rId1" name="~PP1130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Храм Василия Блаженного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-428652"/>
            <a:ext cx="9144000" cy="7286652"/>
          </a:xfrm>
        </p:spPr>
      </p:pic>
      <p:pic>
        <p:nvPicPr>
          <p:cNvPr id="6" name="0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~PP1423.WAV">
            <a:hlinkClick r:id="" action="ppaction://media"/>
          </p:cNvPr>
          <p:cNvPicPr>
            <a:picLocks noRot="1" noChangeAspect="1"/>
          </p:cNvPicPr>
          <p:nvPr>
            <a:wavAudioFile r:embed="rId3" name="~PP1423.WAV"/>
          </p:nvPr>
        </p:nvPicPr>
        <p:blipFill>
          <a:blip r:embed="rId7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161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авзалей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peol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~PP3887.WAV">
            <a:hlinkClick r:id="" action="ppaction://media"/>
          </p:cNvPr>
          <p:cNvPicPr>
            <a:picLocks noRot="1" noChangeAspect="1"/>
          </p:cNvPicPr>
          <p:nvPr>
            <a:wavAudioFile r:embed="rId3" name="~PP3887.WAV"/>
          </p:nvPr>
        </p:nvPicPr>
        <p:blipFill>
          <a:blip r:embed="rId7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80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амолёт\PICT14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minusovki.mptri.net_boy_kurantov_-_boy_kurant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rack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track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Содержимое 7" descr="kolokol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~PP2844.WAV">
            <a:hlinkClick r:id="" action="ppaction://media"/>
          </p:cNvPr>
          <p:cNvPicPr>
            <a:picLocks noRot="1" noChangeAspect="1"/>
          </p:cNvPicPr>
          <p:nvPr>
            <a:wavAudioFile r:embed="rId3" name="~PP2844.WAV"/>
          </p:nvPr>
        </p:nvPicPr>
        <p:blipFill>
          <a:blip r:embed="rId7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2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25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арь Пушка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Sviridov_Military_Marsch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~PP3525.WAV">
            <a:hlinkClick r:id="" action="ppaction://media"/>
          </p:cNvPr>
          <p:cNvPicPr>
            <a:picLocks noRot="1" noChangeAspect="1"/>
          </p:cNvPicPr>
          <p:nvPr>
            <a:wavAudioFile r:embed="rId3" name="~PP3525.WAV"/>
          </p:nvPr>
        </p:nvPicPr>
        <p:blipFill>
          <a:blip r:embed="rId6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50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амолёт\wallapers11avia 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349.WAV">
            <a:hlinkClick r:id="" action="ppaction://media"/>
          </p:cNvPr>
          <p:cNvPicPr>
            <a:picLocks noRot="1" noChangeAspect="1"/>
          </p:cNvPicPr>
          <p:nvPr>
            <a:wavAudioFile r:embed="rId1" name="~PP349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амолёт\самолёт\img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728" y="0"/>
            <a:ext cx="9229458" cy="6857999"/>
          </a:xfrm>
          <a:prstGeom prst="rect">
            <a:avLst/>
          </a:prstGeom>
          <a:noFill/>
        </p:spPr>
      </p:pic>
      <p:pic>
        <p:nvPicPr>
          <p:cNvPr id="3" name="~PP3257.WAV">
            <a:hlinkClick r:id="" action="ppaction://media"/>
          </p:cNvPr>
          <p:cNvPicPr>
            <a:picLocks noRot="1" noChangeAspect="1"/>
          </p:cNvPicPr>
          <p:nvPr>
            <a:wavAudioFile r:embed="rId1" name="~PP3257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амолёт\самолёт\трет галереяc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~PP2099.WAV">
            <a:hlinkClick r:id="" action="ppaction://media"/>
          </p:cNvPr>
          <p:cNvPicPr>
            <a:picLocks noRot="1" noChangeAspect="1"/>
          </p:cNvPicPr>
          <p:nvPr>
            <a:wavAudioFile r:embed="rId1" name="~PP2099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самолёт\самолёт\трет галереяd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8241"/>
            <a:ext cx="9144000" cy="6621518"/>
          </a:xfrm>
          <a:prstGeom prst="rect">
            <a:avLst/>
          </a:prstGeom>
          <a:noFill/>
        </p:spPr>
      </p:pic>
      <p:pic>
        <p:nvPicPr>
          <p:cNvPr id="3" name="~PP722.WAV">
            <a:hlinkClick r:id="" action="ppaction://media"/>
          </p:cNvPr>
          <p:cNvPicPr>
            <a:picLocks noRot="1" noChangeAspect="1"/>
          </p:cNvPicPr>
          <p:nvPr>
            <a:wavAudioFile r:embed="rId1" name="~PP722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амолёт\самолёт\tut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286808" cy="5929354"/>
          </a:xfrm>
          <a:prstGeom prst="rect">
            <a:avLst/>
          </a:prstGeom>
          <a:noFill/>
        </p:spPr>
      </p:pic>
      <p:pic>
        <p:nvPicPr>
          <p:cNvPr id="3" name="~PP3815.WAV">
            <a:hlinkClick r:id="" action="ppaction://media"/>
          </p:cNvPr>
          <p:cNvPicPr>
            <a:picLocks noRot="1" noChangeAspect="1"/>
          </p:cNvPicPr>
          <p:nvPr>
            <a:wavAudioFile r:embed="rId1" name="~PP3815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амолёт\самолёт\трет галерея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5025"/>
            <a:ext cx="8215370" cy="6161527"/>
          </a:xfrm>
          <a:prstGeom prst="rect">
            <a:avLst/>
          </a:prstGeom>
          <a:noFill/>
        </p:spPr>
      </p:pic>
      <p:pic>
        <p:nvPicPr>
          <p:cNvPr id="3" name="~PP2248.WAV">
            <a:hlinkClick r:id="" action="ppaction://media"/>
          </p:cNvPr>
          <p:cNvPicPr>
            <a:picLocks noRot="1" noChangeAspect="1"/>
          </p:cNvPicPr>
          <p:nvPr>
            <a:wavAudioFile r:embed="rId1" name="~PP2248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E:\самолёт\самолёт\трет галерея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4929222" cy="6858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dirty="0" smtClean="0"/>
              <a:t>КРАМСКОЙ  И.Н.</a:t>
            </a:r>
            <a:br>
              <a:rPr lang="ru-RU" dirty="0" smtClean="0"/>
            </a:br>
            <a:r>
              <a:rPr lang="ru-RU" b="1" dirty="0" smtClean="0">
                <a:solidFill>
                  <a:schemeClr val="accent2"/>
                </a:solidFill>
              </a:rPr>
              <a:t>«НЕИЗВЕСТНАЯ»</a:t>
            </a:r>
            <a:endParaRPr lang="ru-RU" dirty="0"/>
          </a:p>
        </p:txBody>
      </p:sp>
      <p:pic>
        <p:nvPicPr>
          <p:cNvPr id="1026" name="Picture 2" descr="F:\самолёт\самолёт\трет галер 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20056"/>
            <a:ext cx="6929486" cy="51379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7929586" cy="1285884"/>
          </a:xfrm>
          <a:solidFill>
            <a:srgbClr val="FFFF00"/>
          </a:solidFill>
          <a:scene3d>
            <a:camera prst="isometricOffAxis1Right"/>
            <a:lightRig rig="threePt" dir="t"/>
          </a:scene3d>
        </p:spPr>
        <p:txBody>
          <a:bodyPr>
            <a:normAutofit fontScale="90000"/>
          </a:bodyPr>
          <a:lstStyle/>
          <a:p>
            <a:r>
              <a:rPr lang="ru-RU" b="1" dirty="0" smtClean="0"/>
              <a:t>ТРОПИНИН В.А.</a:t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«ПОРТРЕТ  СЫНА  АРСЕНИЯ»</a:t>
            </a:r>
            <a:endParaRPr lang="ru-RU" b="1" dirty="0"/>
          </a:p>
        </p:txBody>
      </p:sp>
      <p:pic>
        <p:nvPicPr>
          <p:cNvPr id="3074" name="Picture 2" descr="F:\скульптура кошки\ПОРТРЕТ СЫНА АРСЕ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10162" y="1643050"/>
            <a:ext cx="4676482" cy="521495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  <a:scene3d>
            <a:camera prst="perspectiveLeft"/>
            <a:lightRig rig="threePt" dir="t"/>
          </a:scene3d>
        </p:spPr>
        <p:txBody>
          <a:bodyPr>
            <a:normAutofit fontScale="90000"/>
          </a:bodyPr>
          <a:lstStyle/>
          <a:p>
            <a:r>
              <a:rPr lang="ru-RU" dirty="0" smtClean="0"/>
              <a:t>Иван  Аргунов</a:t>
            </a:r>
            <a:br>
              <a:rPr lang="ru-RU" dirty="0" smtClean="0"/>
            </a:br>
            <a:r>
              <a:rPr lang="ru-RU" dirty="0" smtClean="0"/>
              <a:t>«Портрет неизвестной в русском костюме»</a:t>
            </a:r>
            <a:endParaRPr lang="ru-RU" dirty="0"/>
          </a:p>
        </p:txBody>
      </p:sp>
      <p:pic>
        <p:nvPicPr>
          <p:cNvPr id="1026" name="Picture 2" descr="F:\самолёт\самолёт\57095463_1269846918_Ivan_Argunov_Portret_krest_yanki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787720"/>
            <a:ext cx="5143536" cy="507028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4">
              <a:lumMod val="40000"/>
              <a:lumOff val="60000"/>
            </a:schemeClr>
          </a:solidFill>
          <a:effectLst/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F:\самолёт\hbc\0_c9ee_ec609428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3" y="-357214"/>
            <a:ext cx="6357981" cy="762000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амолёт\шереметьев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3599.WAV">
            <a:hlinkClick r:id="" action="ppaction://media"/>
          </p:cNvPr>
          <p:cNvPicPr>
            <a:picLocks noRot="1" noChangeAspect="1"/>
          </p:cNvPicPr>
          <p:nvPr>
            <a:wavAudioFile r:embed="rId1" name="~PP3599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  <a:ln w="57150">
            <a:solidFill>
              <a:schemeClr val="tx1"/>
            </a:solidFill>
          </a:ln>
          <a:effectLst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ЛИВИО  ДЕ  МАРЧИ</a:t>
            </a:r>
            <a:br>
              <a:rPr lang="ru-RU" dirty="0" smtClean="0"/>
            </a:br>
            <a:r>
              <a:rPr lang="ru-RU" dirty="0" smtClean="0"/>
              <a:t>«КОШКА»</a:t>
            </a:r>
            <a:endParaRPr lang="ru-RU" dirty="0"/>
          </a:p>
        </p:txBody>
      </p:sp>
      <p:pic>
        <p:nvPicPr>
          <p:cNvPr id="2050" name="Picture 2" descr="F:\скульптура кошки\idh_wooden_sculpture_xx_century_exposition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429420" cy="542926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самолёт\самолёт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840.WAV">
            <a:hlinkClick r:id="" action="ppaction://media"/>
          </p:cNvPr>
          <p:cNvPicPr>
            <a:picLocks noRot="1" noChangeAspect="1"/>
          </p:cNvPicPr>
          <p:nvPr>
            <a:wavAudioFile r:embed="rId1" name="~PP840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0024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smtClean="0"/>
              <a:t>«</a:t>
            </a:r>
            <a:r>
              <a:rPr lang="ru-RU" b="1" smtClean="0">
                <a:solidFill>
                  <a:srgbClr val="FF0000"/>
                </a:solidFill>
              </a:rPr>
              <a:t>МОСКВА  </a:t>
            </a:r>
            <a:r>
              <a:rPr lang="ru-RU" b="1" smtClean="0">
                <a:solidFill>
                  <a:schemeClr val="tx1"/>
                </a:solidFill>
              </a:rPr>
              <a:t> ОТ  ГЛАЗ  ДАЛЕКА,</a:t>
            </a: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>  </a:t>
            </a:r>
            <a:r>
              <a:rPr lang="ru-RU" b="1" dirty="0" smtClean="0"/>
              <a:t>ДА  СЕРДЦУ  БЛИЗКА»</a:t>
            </a:r>
            <a:endParaRPr lang="ru-RU" dirty="0"/>
          </a:p>
        </p:txBody>
      </p:sp>
      <p:pic>
        <p:nvPicPr>
          <p:cNvPr id="7170" name="Picture 2" descr="E:\самолёт\самолёт\moskva1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8286808" cy="485776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4" name="~PP3619.WAV">
            <a:hlinkClick r:id="" action="ppaction://media"/>
          </p:cNvPr>
          <p:cNvPicPr>
            <a:picLocks noRot="1" noChangeAspect="1"/>
          </p:cNvPicPr>
          <p:nvPr>
            <a:wavAudioFile r:embed="rId1" name="~PP3619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амолёт\5.12208568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1863.WAV">
            <a:hlinkClick r:id="" action="ppaction://media"/>
          </p:cNvPr>
          <p:cNvPicPr>
            <a:picLocks noRot="1" noChangeAspect="1"/>
          </p:cNvPicPr>
          <p:nvPr>
            <a:wavAudioFile r:embed="rId1" name="~PP1863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rgbClr val="00B0F0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E:\самолёт\Dolgoruki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0"/>
            <a:ext cx="450059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амолёт\0ff20d202c739474566e924d090f3977_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~PP3595.WAV">
            <a:hlinkClick r:id="" action="ppaction://media"/>
          </p:cNvPr>
          <p:cNvPicPr>
            <a:picLocks noRot="1" noChangeAspect="1"/>
          </p:cNvPicPr>
          <p:nvPr>
            <a:wavAudioFile r:embed="rId1" name="~PP3595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.glinka_-_marsh_chernomora_iz_oper_ruslan_i_liudmil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m.glinka_-_marsh_chernomora_iz_oper_ruslan_i_liudmil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Содержимое 7" descr="a5f53bc32e2c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~PP791.WAV">
            <a:hlinkClick r:id="" action="ppaction://media"/>
          </p:cNvPr>
          <p:cNvPicPr>
            <a:picLocks noRot="1" noChangeAspect="1"/>
          </p:cNvPicPr>
          <p:nvPr>
            <a:wavAudioFile r:embed="rId3" name="~PP791.WAV"/>
          </p:nvPr>
        </p:nvPicPr>
        <p:blipFill>
          <a:blip r:embed="rId8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4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4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самолёт\photo_5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~PP1742.WAV">
            <a:hlinkClick r:id="" action="ppaction://media"/>
          </p:cNvPr>
          <p:cNvPicPr>
            <a:picLocks noRot="1" noChangeAspect="1"/>
          </p:cNvPicPr>
          <p:nvPr>
            <a:wavAudioFile r:embed="rId1" name="~PP1742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самолёт\общий вид Моск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810787" cy="7358090"/>
          </a:xfrm>
          <a:prstGeom prst="rect">
            <a:avLst/>
          </a:prstGeom>
          <a:noFill/>
        </p:spPr>
      </p:pic>
      <p:pic>
        <p:nvPicPr>
          <p:cNvPr id="3" name="~PP95.WAV">
            <a:hlinkClick r:id="" action="ppaction://media"/>
          </p:cNvPr>
          <p:cNvPicPr>
            <a:picLocks noRot="1" noChangeAspect="1"/>
          </p:cNvPicPr>
          <p:nvPr>
            <a:wavAudioFile r:embed="rId1" name="~PP95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47</Words>
  <Application>Microsoft Office PowerPoint</Application>
  <PresentationFormat>Экран (4:3)</PresentationFormat>
  <Paragraphs>6</Paragraphs>
  <Slides>32</Slides>
  <Notes>0</Notes>
  <HiddenSlides>0</HiddenSlides>
  <MMClips>33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ЭКСКУРСОВОД - это специалист, дающий пояснения (рассказ) о чём-либо для экскурсантов. А экскурсанты -  это люди, пришедшие на экскурсию с образовательной  или  увеселительной целью.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КРАМСКОЙ  И.Н. «НЕИЗВЕСТНАЯ»</vt:lpstr>
      <vt:lpstr>ТРОПИНИН В.А. «ПОРТРЕТ  СЫНА  АРСЕНИЯ»</vt:lpstr>
      <vt:lpstr>Иван  Аргунов «Портрет неизвестной в русском костюме»</vt:lpstr>
      <vt:lpstr>Слайд 29</vt:lpstr>
      <vt:lpstr>ЛИВИО  ДЕ  МАРЧИ «КОШКА»</vt:lpstr>
      <vt:lpstr>Слайд 31</vt:lpstr>
      <vt:lpstr>«МОСКВА   ОТ  ГЛАЗ  ДАЛЕКА,   ДА  СЕРДЦУ  БЛИЗКА»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1233</cp:lastModifiedBy>
  <cp:revision>151</cp:revision>
  <dcterms:created xsi:type="dcterms:W3CDTF">2011-01-15T11:04:52Z</dcterms:created>
  <dcterms:modified xsi:type="dcterms:W3CDTF">2014-01-28T08:39:38Z</dcterms:modified>
</cp:coreProperties>
</file>